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61" r:id="rId4"/>
    <p:sldId id="258" r:id="rId5"/>
    <p:sldId id="270" r:id="rId6"/>
    <p:sldId id="271" r:id="rId7"/>
    <p:sldId id="273" r:id="rId8"/>
    <p:sldId id="274" r:id="rId9"/>
    <p:sldId id="267" r:id="rId10"/>
    <p:sldId id="266" r:id="rId11"/>
    <p:sldId id="275" r:id="rId12"/>
    <p:sldId id="276" r:id="rId13"/>
    <p:sldId id="259" r:id="rId14"/>
    <p:sldId id="277" r:id="rId15"/>
    <p:sldId id="278" r:id="rId16"/>
    <p:sldId id="279" r:id="rId17"/>
    <p:sldId id="280" r:id="rId18"/>
    <p:sldId id="26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788F30-A649-4AD8-9993-B0AB51E937D9}" v="78" dt="2021-11-08T13:25:55.7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962" autoAdjust="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瑀婕 陳" userId="c176ebd2e60a71ab" providerId="LiveId" clId="{1F788F30-A649-4AD8-9993-B0AB51E937D9}"/>
    <pc:docChg chg="undo custSel addSld delSld modSld sldOrd">
      <pc:chgData name="瑀婕 陳" userId="c176ebd2e60a71ab" providerId="LiveId" clId="{1F788F30-A649-4AD8-9993-B0AB51E937D9}" dt="2021-11-14T10:55:02.864" v="4369" actId="20577"/>
      <pc:docMkLst>
        <pc:docMk/>
      </pc:docMkLst>
      <pc:sldChg chg="modNotesTx">
        <pc:chgData name="瑀婕 陳" userId="c176ebd2e60a71ab" providerId="LiveId" clId="{1F788F30-A649-4AD8-9993-B0AB51E937D9}" dt="2021-11-10T16:18:29.891" v="4187" actId="20577"/>
        <pc:sldMkLst>
          <pc:docMk/>
          <pc:sldMk cId="2986231366" sldId="256"/>
        </pc:sldMkLst>
      </pc:sldChg>
      <pc:sldChg chg="modSp mod modNotesTx">
        <pc:chgData name="瑀婕 陳" userId="c176ebd2e60a71ab" providerId="LiveId" clId="{1F788F30-A649-4AD8-9993-B0AB51E937D9}" dt="2021-11-10T16:24:06.129" v="4225" actId="20577"/>
        <pc:sldMkLst>
          <pc:docMk/>
          <pc:sldMk cId="3147836824" sldId="257"/>
        </pc:sldMkLst>
        <pc:spChg chg="mod">
          <ac:chgData name="瑀婕 陳" userId="c176ebd2e60a71ab" providerId="LiveId" clId="{1F788F30-A649-4AD8-9993-B0AB51E937D9}" dt="2021-11-10T16:23:58.731" v="4210" actId="20577"/>
          <ac:spMkLst>
            <pc:docMk/>
            <pc:sldMk cId="3147836824" sldId="257"/>
            <ac:spMk id="3" creationId="{1EB5CE40-4F97-4921-98FF-ADF0DDE0020E}"/>
          </ac:spMkLst>
        </pc:spChg>
      </pc:sldChg>
      <pc:sldChg chg="modSp mod modNotesTx">
        <pc:chgData name="瑀婕 陳" userId="c176ebd2e60a71ab" providerId="LiveId" clId="{1F788F30-A649-4AD8-9993-B0AB51E937D9}" dt="2021-11-14T10:55:02.864" v="4369" actId="20577"/>
        <pc:sldMkLst>
          <pc:docMk/>
          <pc:sldMk cId="1818153499" sldId="258"/>
        </pc:sldMkLst>
        <pc:spChg chg="mod">
          <ac:chgData name="瑀婕 陳" userId="c176ebd2e60a71ab" providerId="LiveId" clId="{1F788F30-A649-4AD8-9993-B0AB51E937D9}" dt="2021-11-11T06:26:47.457" v="4367" actId="20577"/>
          <ac:spMkLst>
            <pc:docMk/>
            <pc:sldMk cId="1818153499" sldId="258"/>
            <ac:spMk id="3" creationId="{1EB5CE40-4F97-4921-98FF-ADF0DDE0020E}"/>
          </ac:spMkLst>
        </pc:spChg>
      </pc:sldChg>
      <pc:sldChg chg="addSp delSp modSp mod modNotesTx">
        <pc:chgData name="瑀婕 陳" userId="c176ebd2e60a71ab" providerId="LiveId" clId="{1F788F30-A649-4AD8-9993-B0AB51E937D9}" dt="2021-11-11T05:25:38.279" v="4306" actId="478"/>
        <pc:sldMkLst>
          <pc:docMk/>
          <pc:sldMk cId="3846528539" sldId="259"/>
        </pc:sldMkLst>
        <pc:spChg chg="mod">
          <ac:chgData name="瑀婕 陳" userId="c176ebd2e60a71ab" providerId="LiveId" clId="{1F788F30-A649-4AD8-9993-B0AB51E937D9}" dt="2021-11-08T08:20:35.939" v="3238" actId="20577"/>
          <ac:spMkLst>
            <pc:docMk/>
            <pc:sldMk cId="3846528539" sldId="259"/>
            <ac:spMk id="2" creationId="{581F5C66-BF92-48E6-B9E4-712D004DFBB5}"/>
          </ac:spMkLst>
        </pc:spChg>
        <pc:spChg chg="del">
          <ac:chgData name="瑀婕 陳" userId="c176ebd2e60a71ab" providerId="LiveId" clId="{1F788F30-A649-4AD8-9993-B0AB51E937D9}" dt="2021-11-08T08:52:00.063" v="3239" actId="931"/>
          <ac:spMkLst>
            <pc:docMk/>
            <pc:sldMk cId="3846528539" sldId="259"/>
            <ac:spMk id="3" creationId="{1EB5CE40-4F97-4921-98FF-ADF0DDE0020E}"/>
          </ac:spMkLst>
        </pc:spChg>
        <pc:spChg chg="add mod">
          <ac:chgData name="瑀婕 陳" userId="c176ebd2e60a71ab" providerId="LiveId" clId="{1F788F30-A649-4AD8-9993-B0AB51E937D9}" dt="2021-11-08T09:40:31.225" v="3384" actId="20577"/>
          <ac:spMkLst>
            <pc:docMk/>
            <pc:sldMk cId="3846528539" sldId="259"/>
            <ac:spMk id="7" creationId="{E14A9C3C-841A-4046-A194-927D34ADEDC0}"/>
          </ac:spMkLst>
        </pc:spChg>
        <pc:spChg chg="add del mod">
          <ac:chgData name="瑀婕 陳" userId="c176ebd2e60a71ab" providerId="LiveId" clId="{1F788F30-A649-4AD8-9993-B0AB51E937D9}" dt="2021-11-11T05:25:06.131" v="4290" actId="478"/>
          <ac:spMkLst>
            <pc:docMk/>
            <pc:sldMk cId="3846528539" sldId="259"/>
            <ac:spMk id="10" creationId="{D7227C98-3B87-44AF-B9C8-81083E77190C}"/>
          </ac:spMkLst>
        </pc:spChg>
        <pc:spChg chg="add del mod">
          <ac:chgData name="瑀婕 陳" userId="c176ebd2e60a71ab" providerId="LiveId" clId="{1F788F30-A649-4AD8-9993-B0AB51E937D9}" dt="2021-11-11T05:25:04.577" v="4289" actId="478"/>
          <ac:spMkLst>
            <pc:docMk/>
            <pc:sldMk cId="3846528539" sldId="259"/>
            <ac:spMk id="11" creationId="{86A730FB-61DD-41C1-89D2-BE0912ACD472}"/>
          </ac:spMkLst>
        </pc:spChg>
        <pc:spChg chg="add del mod">
          <ac:chgData name="瑀婕 陳" userId="c176ebd2e60a71ab" providerId="LiveId" clId="{1F788F30-A649-4AD8-9993-B0AB51E937D9}" dt="2021-11-11T05:25:07.739" v="4291" actId="478"/>
          <ac:spMkLst>
            <pc:docMk/>
            <pc:sldMk cId="3846528539" sldId="259"/>
            <ac:spMk id="12" creationId="{6ACABA43-208E-4A2F-949A-C547DEDFF384}"/>
          </ac:spMkLst>
        </pc:spChg>
        <pc:spChg chg="add mod">
          <ac:chgData name="瑀婕 陳" userId="c176ebd2e60a71ab" providerId="LiveId" clId="{1F788F30-A649-4AD8-9993-B0AB51E937D9}" dt="2021-11-08T09:41:52.431" v="3407" actId="1076"/>
          <ac:spMkLst>
            <pc:docMk/>
            <pc:sldMk cId="3846528539" sldId="259"/>
            <ac:spMk id="13" creationId="{29AFFAE7-C9F1-4916-944C-5B3A8F7E589E}"/>
          </ac:spMkLst>
        </pc:spChg>
        <pc:spChg chg="add del mod">
          <ac:chgData name="瑀婕 陳" userId="c176ebd2e60a71ab" providerId="LiveId" clId="{1F788F30-A649-4AD8-9993-B0AB51E937D9}" dt="2021-11-08T09:41:46.344" v="3405"/>
          <ac:spMkLst>
            <pc:docMk/>
            <pc:sldMk cId="3846528539" sldId="259"/>
            <ac:spMk id="14" creationId="{FA842F6F-6AD4-42A5-954D-587CEEC3FFF1}"/>
          </ac:spMkLst>
        </pc:spChg>
        <pc:spChg chg="add del mod">
          <ac:chgData name="瑀婕 陳" userId="c176ebd2e60a71ab" providerId="LiveId" clId="{1F788F30-A649-4AD8-9993-B0AB51E937D9}" dt="2021-11-08T09:41:46.146" v="3404"/>
          <ac:spMkLst>
            <pc:docMk/>
            <pc:sldMk cId="3846528539" sldId="259"/>
            <ac:spMk id="15" creationId="{96888253-C600-45DA-B3E3-4F8D43658704}"/>
          </ac:spMkLst>
        </pc:spChg>
        <pc:spChg chg="add del mod">
          <ac:chgData name="瑀婕 陳" userId="c176ebd2e60a71ab" providerId="LiveId" clId="{1F788F30-A649-4AD8-9993-B0AB51E937D9}" dt="2021-11-08T09:41:45.938" v="3403"/>
          <ac:spMkLst>
            <pc:docMk/>
            <pc:sldMk cId="3846528539" sldId="259"/>
            <ac:spMk id="16" creationId="{B5DD0684-7F95-4629-BC35-4F42FC905CB0}"/>
          </ac:spMkLst>
        </pc:spChg>
        <pc:spChg chg="add del mod">
          <ac:chgData name="瑀婕 陳" userId="c176ebd2e60a71ab" providerId="LiveId" clId="{1F788F30-A649-4AD8-9993-B0AB51E937D9}" dt="2021-11-11T05:25:09.162" v="4292" actId="478"/>
          <ac:spMkLst>
            <pc:docMk/>
            <pc:sldMk cId="3846528539" sldId="259"/>
            <ac:spMk id="17" creationId="{122DE626-2577-46A9-9C69-A8F9A06003FC}"/>
          </ac:spMkLst>
        </pc:spChg>
        <pc:spChg chg="add del mod">
          <ac:chgData name="瑀婕 陳" userId="c176ebd2e60a71ab" providerId="LiveId" clId="{1F788F30-A649-4AD8-9993-B0AB51E937D9}" dt="2021-11-11T05:25:11.080" v="4293" actId="478"/>
          <ac:spMkLst>
            <pc:docMk/>
            <pc:sldMk cId="3846528539" sldId="259"/>
            <ac:spMk id="18" creationId="{8D58A16D-8917-42BC-AF5C-44431DB99ACC}"/>
          </ac:spMkLst>
        </pc:spChg>
        <pc:spChg chg="add del mod">
          <ac:chgData name="瑀婕 陳" userId="c176ebd2e60a71ab" providerId="LiveId" clId="{1F788F30-A649-4AD8-9993-B0AB51E937D9}" dt="2021-11-11T05:25:12.276" v="4294" actId="478"/>
          <ac:spMkLst>
            <pc:docMk/>
            <pc:sldMk cId="3846528539" sldId="259"/>
            <ac:spMk id="19" creationId="{ACDBEABA-ABFC-4EE9-B110-BA8CC909DB83}"/>
          </ac:spMkLst>
        </pc:spChg>
        <pc:spChg chg="add del mod">
          <ac:chgData name="瑀婕 陳" userId="c176ebd2e60a71ab" providerId="LiveId" clId="{1F788F30-A649-4AD8-9993-B0AB51E937D9}" dt="2021-11-08T09:42:21.008" v="3419" actId="21"/>
          <ac:spMkLst>
            <pc:docMk/>
            <pc:sldMk cId="3846528539" sldId="259"/>
            <ac:spMk id="20" creationId="{305F1850-CC8E-4DD1-B2DC-C72EA1B1627B}"/>
          </ac:spMkLst>
        </pc:spChg>
        <pc:spChg chg="add del mod">
          <ac:chgData name="瑀婕 陳" userId="c176ebd2e60a71ab" providerId="LiveId" clId="{1F788F30-A649-4AD8-9993-B0AB51E937D9}" dt="2021-11-11T05:25:13.720" v="4295" actId="478"/>
          <ac:spMkLst>
            <pc:docMk/>
            <pc:sldMk cId="3846528539" sldId="259"/>
            <ac:spMk id="21" creationId="{ACE5C9C3-D76A-40B3-BDEF-B0B7713BE3A1}"/>
          </ac:spMkLst>
        </pc:spChg>
        <pc:spChg chg="add del mod topLvl">
          <ac:chgData name="瑀婕 陳" userId="c176ebd2e60a71ab" providerId="LiveId" clId="{1F788F30-A649-4AD8-9993-B0AB51E937D9}" dt="2021-11-11T05:25:14.882" v="4296" actId="478"/>
          <ac:spMkLst>
            <pc:docMk/>
            <pc:sldMk cId="3846528539" sldId="259"/>
            <ac:spMk id="22" creationId="{6FC883BA-2C40-47AC-8478-79619781ADFB}"/>
          </ac:spMkLst>
        </pc:spChg>
        <pc:spChg chg="add del mod">
          <ac:chgData name="瑀婕 陳" userId="c176ebd2e60a71ab" providerId="LiveId" clId="{1F788F30-A649-4AD8-9993-B0AB51E937D9}" dt="2021-11-11T05:25:33.901" v="4303" actId="478"/>
          <ac:spMkLst>
            <pc:docMk/>
            <pc:sldMk cId="3846528539" sldId="259"/>
            <ac:spMk id="26" creationId="{14715967-668E-4F39-BD83-5EC01A3BD365}"/>
          </ac:spMkLst>
        </pc:spChg>
        <pc:spChg chg="add del mod">
          <ac:chgData name="瑀婕 陳" userId="c176ebd2e60a71ab" providerId="LiveId" clId="{1F788F30-A649-4AD8-9993-B0AB51E937D9}" dt="2021-11-11T05:25:37.027" v="4305" actId="478"/>
          <ac:spMkLst>
            <pc:docMk/>
            <pc:sldMk cId="3846528539" sldId="259"/>
            <ac:spMk id="27" creationId="{40401DB2-A115-4DA2-B814-0211A0B85462}"/>
          </ac:spMkLst>
        </pc:spChg>
        <pc:spChg chg="add del mod">
          <ac:chgData name="瑀婕 陳" userId="c176ebd2e60a71ab" providerId="LiveId" clId="{1F788F30-A649-4AD8-9993-B0AB51E937D9}" dt="2021-11-11T05:25:29.689" v="4301" actId="478"/>
          <ac:spMkLst>
            <pc:docMk/>
            <pc:sldMk cId="3846528539" sldId="259"/>
            <ac:spMk id="28" creationId="{33619C3F-1A9D-4EA8-B145-53CA29C28134}"/>
          </ac:spMkLst>
        </pc:spChg>
        <pc:spChg chg="add del mod">
          <ac:chgData name="瑀婕 陳" userId="c176ebd2e60a71ab" providerId="LiveId" clId="{1F788F30-A649-4AD8-9993-B0AB51E937D9}" dt="2021-11-11T05:25:31.986" v="4302" actId="478"/>
          <ac:spMkLst>
            <pc:docMk/>
            <pc:sldMk cId="3846528539" sldId="259"/>
            <ac:spMk id="29" creationId="{127953D7-9588-4772-8C8A-20C7596D6ACF}"/>
          </ac:spMkLst>
        </pc:spChg>
        <pc:spChg chg="add del mod">
          <ac:chgData name="瑀婕 陳" userId="c176ebd2e60a71ab" providerId="LiveId" clId="{1F788F30-A649-4AD8-9993-B0AB51E937D9}" dt="2021-11-11T05:25:35.920" v="4304" actId="478"/>
          <ac:spMkLst>
            <pc:docMk/>
            <pc:sldMk cId="3846528539" sldId="259"/>
            <ac:spMk id="30" creationId="{1972D284-2DEE-4E30-8B49-29BDBCDA65C7}"/>
          </ac:spMkLst>
        </pc:spChg>
        <pc:spChg chg="add del mod topLvl">
          <ac:chgData name="瑀婕 陳" userId="c176ebd2e60a71ab" providerId="LiveId" clId="{1F788F30-A649-4AD8-9993-B0AB51E937D9}" dt="2021-11-11T05:25:38.279" v="4306" actId="478"/>
          <ac:spMkLst>
            <pc:docMk/>
            <pc:sldMk cId="3846528539" sldId="259"/>
            <ac:spMk id="31" creationId="{F68142C4-249D-4892-87C4-FC9B7DCD743D}"/>
          </ac:spMkLst>
        </pc:spChg>
        <pc:grpChg chg="add del mod">
          <ac:chgData name="瑀婕 陳" userId="c176ebd2e60a71ab" providerId="LiveId" clId="{1F788F30-A649-4AD8-9993-B0AB51E937D9}" dt="2021-11-11T05:25:14.882" v="4296" actId="478"/>
          <ac:grpSpMkLst>
            <pc:docMk/>
            <pc:sldMk cId="3846528539" sldId="259"/>
            <ac:grpSpMk id="23" creationId="{43B8DD54-34D3-421B-95C6-02172539D893}"/>
          </ac:grpSpMkLst>
        </pc:grpChg>
        <pc:grpChg chg="add del mod">
          <ac:chgData name="瑀婕 陳" userId="c176ebd2e60a71ab" providerId="LiveId" clId="{1F788F30-A649-4AD8-9993-B0AB51E937D9}" dt="2021-11-11T05:25:38.279" v="4306" actId="478"/>
          <ac:grpSpMkLst>
            <pc:docMk/>
            <pc:sldMk cId="3846528539" sldId="259"/>
            <ac:grpSpMk id="32" creationId="{5C827A0A-2F9C-4738-9716-6EECAFF87B1E}"/>
          </ac:grpSpMkLst>
        </pc:grpChg>
        <pc:picChg chg="add del mod">
          <ac:chgData name="瑀婕 陳" userId="c176ebd2e60a71ab" providerId="LiveId" clId="{1F788F30-A649-4AD8-9993-B0AB51E937D9}" dt="2021-11-08T08:52:06.307" v="3240" actId="478"/>
          <ac:picMkLst>
            <pc:docMk/>
            <pc:sldMk cId="3846528539" sldId="259"/>
            <ac:picMk id="5" creationId="{E62B3532-A4FB-4EE2-AFC1-F8D78E4401DF}"/>
          </ac:picMkLst>
        </pc:picChg>
        <pc:picChg chg="add mod topLvl">
          <ac:chgData name="瑀婕 陳" userId="c176ebd2e60a71ab" providerId="LiveId" clId="{1F788F30-A649-4AD8-9993-B0AB51E937D9}" dt="2021-11-11T05:25:14.882" v="4296" actId="478"/>
          <ac:picMkLst>
            <pc:docMk/>
            <pc:sldMk cId="3846528539" sldId="259"/>
            <ac:picMk id="9" creationId="{84325F77-AE9B-4003-8445-34623B1A69F4}"/>
          </ac:picMkLst>
        </pc:picChg>
        <pc:picChg chg="add del mod topLvl">
          <ac:chgData name="瑀婕 陳" userId="c176ebd2e60a71ab" providerId="LiveId" clId="{1F788F30-A649-4AD8-9993-B0AB51E937D9}" dt="2021-11-11T05:25:38.279" v="4306" actId="478"/>
          <ac:picMkLst>
            <pc:docMk/>
            <pc:sldMk cId="3846528539" sldId="259"/>
            <ac:picMk id="25" creationId="{AA31DDBD-D4EA-4886-A0DE-1FE21C878355}"/>
          </ac:picMkLst>
        </pc:picChg>
      </pc:sldChg>
      <pc:sldChg chg="modSp mod">
        <pc:chgData name="瑀婕 陳" userId="c176ebd2e60a71ab" providerId="LiveId" clId="{1F788F30-A649-4AD8-9993-B0AB51E937D9}" dt="2021-11-08T13:37:50.175" v="4140" actId="255"/>
        <pc:sldMkLst>
          <pc:docMk/>
          <pc:sldMk cId="2378274294" sldId="260"/>
        </pc:sldMkLst>
        <pc:spChg chg="mod">
          <ac:chgData name="瑀婕 陳" userId="c176ebd2e60a71ab" providerId="LiveId" clId="{1F788F30-A649-4AD8-9993-B0AB51E937D9}" dt="2021-11-08T13:37:50.175" v="4140" actId="255"/>
          <ac:spMkLst>
            <pc:docMk/>
            <pc:sldMk cId="2378274294" sldId="260"/>
            <ac:spMk id="3" creationId="{1EB5CE40-4F97-4921-98FF-ADF0DDE0020E}"/>
          </ac:spMkLst>
        </pc:spChg>
      </pc:sldChg>
      <pc:sldChg chg="modSp add mod modNotesTx">
        <pc:chgData name="瑀婕 陳" userId="c176ebd2e60a71ab" providerId="LiveId" clId="{1F788F30-A649-4AD8-9993-B0AB51E937D9}" dt="2021-11-10T16:27:01.482" v="4288" actId="20577"/>
        <pc:sldMkLst>
          <pc:docMk/>
          <pc:sldMk cId="3806928061" sldId="261"/>
        </pc:sldMkLst>
        <pc:spChg chg="mod">
          <ac:chgData name="瑀婕 陳" userId="c176ebd2e60a71ab" providerId="LiveId" clId="{1F788F30-A649-4AD8-9993-B0AB51E937D9}" dt="2021-11-10T16:27:01.482" v="4288" actId="20577"/>
          <ac:spMkLst>
            <pc:docMk/>
            <pc:sldMk cId="3806928061" sldId="261"/>
            <ac:spMk id="3" creationId="{1EB5CE40-4F97-4921-98FF-ADF0DDE0020E}"/>
          </ac:spMkLst>
        </pc:spChg>
      </pc:sldChg>
      <pc:sldChg chg="modSp add mod modNotesTx">
        <pc:chgData name="瑀婕 陳" userId="c176ebd2e60a71ab" providerId="LiveId" clId="{1F788F30-A649-4AD8-9993-B0AB51E937D9}" dt="2021-11-08T06:56:23.231" v="2718" actId="20577"/>
        <pc:sldMkLst>
          <pc:docMk/>
          <pc:sldMk cId="1359895582" sldId="266"/>
        </pc:sldMkLst>
        <pc:spChg chg="mod">
          <ac:chgData name="瑀婕 陳" userId="c176ebd2e60a71ab" providerId="LiveId" clId="{1F788F30-A649-4AD8-9993-B0AB51E937D9}" dt="2021-11-08T06:56:23.231" v="2718" actId="20577"/>
          <ac:spMkLst>
            <pc:docMk/>
            <pc:sldMk cId="1359895582" sldId="266"/>
            <ac:spMk id="3" creationId="{B4A67BC7-1E33-453B-831C-452DE9659C7D}"/>
          </ac:spMkLst>
        </pc:spChg>
      </pc:sldChg>
      <pc:sldChg chg="modSp add mod modNotesTx">
        <pc:chgData name="瑀婕 陳" userId="c176ebd2e60a71ab" providerId="LiveId" clId="{1F788F30-A649-4AD8-9993-B0AB51E937D9}" dt="2021-11-08T06:26:23.705" v="2613" actId="20577"/>
        <pc:sldMkLst>
          <pc:docMk/>
          <pc:sldMk cId="2738701743" sldId="267"/>
        </pc:sldMkLst>
        <pc:spChg chg="mod">
          <ac:chgData name="瑀婕 陳" userId="c176ebd2e60a71ab" providerId="LiveId" clId="{1F788F30-A649-4AD8-9993-B0AB51E937D9}" dt="2021-11-08T06:26:23.705" v="2613" actId="20577"/>
          <ac:spMkLst>
            <pc:docMk/>
            <pc:sldMk cId="2738701743" sldId="267"/>
            <ac:spMk id="3" creationId="{AE05F1AB-7BB0-4BFF-8E5D-F308DAAD1D51}"/>
          </ac:spMkLst>
        </pc:spChg>
      </pc:sldChg>
      <pc:sldChg chg="addSp delSp modSp add mod setBg modNotesTx">
        <pc:chgData name="瑀婕 陳" userId="c176ebd2e60a71ab" providerId="LiveId" clId="{1F788F30-A649-4AD8-9993-B0AB51E937D9}" dt="2021-11-07T15:41:54.261" v="809" actId="20577"/>
        <pc:sldMkLst>
          <pc:docMk/>
          <pc:sldMk cId="3021653095" sldId="270"/>
        </pc:sldMkLst>
        <pc:spChg chg="mod">
          <ac:chgData name="瑀婕 陳" userId="c176ebd2e60a71ab" providerId="LiveId" clId="{1F788F30-A649-4AD8-9993-B0AB51E937D9}" dt="2021-11-07T14:32:41.500" v="569" actId="26606"/>
          <ac:spMkLst>
            <pc:docMk/>
            <pc:sldMk cId="3021653095" sldId="270"/>
            <ac:spMk id="2" creationId="{DE62B546-9792-42C4-A0A3-103C48F5738E}"/>
          </ac:spMkLst>
        </pc:spChg>
        <pc:spChg chg="mod">
          <ac:chgData name="瑀婕 陳" userId="c176ebd2e60a71ab" providerId="LiveId" clId="{1F788F30-A649-4AD8-9993-B0AB51E937D9}" dt="2021-11-07T15:41:54.261" v="809" actId="20577"/>
          <ac:spMkLst>
            <pc:docMk/>
            <pc:sldMk cId="3021653095" sldId="270"/>
            <ac:spMk id="3" creationId="{EB9F253A-4BDB-48E6-90DE-6AB9F5EC3703}"/>
          </ac:spMkLst>
        </pc:spChg>
        <pc:spChg chg="add del">
          <ac:chgData name="瑀婕 陳" userId="c176ebd2e60a71ab" providerId="LiveId" clId="{1F788F30-A649-4AD8-9993-B0AB51E937D9}" dt="2021-11-07T14:32:41.500" v="569" actId="26606"/>
          <ac:spMkLst>
            <pc:docMk/>
            <pc:sldMk cId="3021653095" sldId="270"/>
            <ac:spMk id="16" creationId="{1A1C6406-8520-4CCB-B38F-6D4DAC19EC30}"/>
          </ac:spMkLst>
        </pc:spChg>
        <pc:spChg chg="add del">
          <ac:chgData name="瑀婕 陳" userId="c176ebd2e60a71ab" providerId="LiveId" clId="{1F788F30-A649-4AD8-9993-B0AB51E937D9}" dt="2021-11-07T14:32:41.500" v="569" actId="26606"/>
          <ac:spMkLst>
            <pc:docMk/>
            <pc:sldMk cId="3021653095" sldId="270"/>
            <ac:spMk id="18" creationId="{D2893A1F-D5D8-4034-A28F-4D8F18C46BCC}"/>
          </ac:spMkLst>
        </pc:spChg>
        <pc:spChg chg="add del">
          <ac:chgData name="瑀婕 陳" userId="c176ebd2e60a71ab" providerId="LiveId" clId="{1F788F30-A649-4AD8-9993-B0AB51E937D9}" dt="2021-11-07T14:32:41.500" v="569" actId="26606"/>
          <ac:spMkLst>
            <pc:docMk/>
            <pc:sldMk cId="3021653095" sldId="270"/>
            <ac:spMk id="20" creationId="{A108754F-0BAB-43E5-8CCC-828C2FC9B2A2}"/>
          </ac:spMkLst>
        </pc:spChg>
        <pc:spChg chg="add del">
          <ac:chgData name="瑀婕 陳" userId="c176ebd2e60a71ab" providerId="LiveId" clId="{1F788F30-A649-4AD8-9993-B0AB51E937D9}" dt="2021-11-07T14:32:41.500" v="569" actId="26606"/>
          <ac:spMkLst>
            <pc:docMk/>
            <pc:sldMk cId="3021653095" sldId="270"/>
            <ac:spMk id="22" creationId="{6FBFE7E1-0D9B-4B97-B754-C685448793B7}"/>
          </ac:spMkLst>
        </pc:spChg>
        <pc:picChg chg="add mod ord">
          <ac:chgData name="瑀婕 陳" userId="c176ebd2e60a71ab" providerId="LiveId" clId="{1F788F30-A649-4AD8-9993-B0AB51E937D9}" dt="2021-11-07T15:32:37.275" v="642" actId="1076"/>
          <ac:picMkLst>
            <pc:docMk/>
            <pc:sldMk cId="3021653095" sldId="270"/>
            <ac:picMk id="5" creationId="{40EA3CB1-1EFD-4006-9893-C0E0EB36C247}"/>
          </ac:picMkLst>
        </pc:picChg>
        <pc:picChg chg="del">
          <ac:chgData name="瑀婕 陳" userId="c176ebd2e60a71ab" providerId="LiveId" clId="{1F788F30-A649-4AD8-9993-B0AB51E937D9}" dt="2021-11-07T14:04:07.213" v="286" actId="478"/>
          <ac:picMkLst>
            <pc:docMk/>
            <pc:sldMk cId="3021653095" sldId="270"/>
            <ac:picMk id="6" creationId="{6490A422-5767-4AE6-B4CD-6B0B4B4E394E}"/>
          </ac:picMkLst>
        </pc:picChg>
        <pc:picChg chg="del">
          <ac:chgData name="瑀婕 陳" userId="c176ebd2e60a71ab" providerId="LiveId" clId="{1F788F30-A649-4AD8-9993-B0AB51E937D9}" dt="2021-11-07T14:04:06.619" v="285" actId="478"/>
          <ac:picMkLst>
            <pc:docMk/>
            <pc:sldMk cId="3021653095" sldId="270"/>
            <ac:picMk id="8" creationId="{7C879A9D-E052-4556-B7AD-DD66DCAF8CAF}"/>
          </ac:picMkLst>
        </pc:picChg>
        <pc:picChg chg="add del mod">
          <ac:chgData name="瑀婕 陳" userId="c176ebd2e60a71ab" providerId="LiveId" clId="{1F788F30-A649-4AD8-9993-B0AB51E937D9}" dt="2021-11-07T14:32:47.902" v="574" actId="478"/>
          <ac:picMkLst>
            <pc:docMk/>
            <pc:sldMk cId="3021653095" sldId="270"/>
            <ac:picMk id="9" creationId="{F140D6DE-4A3E-4136-887F-78D3EA9DF4C8}"/>
          </ac:picMkLst>
        </pc:picChg>
        <pc:picChg chg="add del mod">
          <ac:chgData name="瑀婕 陳" userId="c176ebd2e60a71ab" providerId="LiveId" clId="{1F788F30-A649-4AD8-9993-B0AB51E937D9}" dt="2021-11-07T14:32:47.902" v="574" actId="478"/>
          <ac:picMkLst>
            <pc:docMk/>
            <pc:sldMk cId="3021653095" sldId="270"/>
            <ac:picMk id="11" creationId="{C94DCD69-6F30-4626-A9C1-E20D140D1A8B}"/>
          </ac:picMkLst>
        </pc:picChg>
        <pc:picChg chg="add del mod">
          <ac:chgData name="瑀婕 陳" userId="c176ebd2e60a71ab" providerId="LiveId" clId="{1F788F30-A649-4AD8-9993-B0AB51E937D9}" dt="2021-11-07T14:34:14.238" v="580" actId="478"/>
          <ac:picMkLst>
            <pc:docMk/>
            <pc:sldMk cId="3021653095" sldId="270"/>
            <ac:picMk id="13" creationId="{45F59EC0-EEC3-42F5-B6F6-61881A94CD0C}"/>
          </ac:picMkLst>
        </pc:picChg>
        <pc:picChg chg="add del mod">
          <ac:chgData name="瑀婕 陳" userId="c176ebd2e60a71ab" providerId="LiveId" clId="{1F788F30-A649-4AD8-9993-B0AB51E937D9}" dt="2021-11-07T15:32:14.574" v="636" actId="478"/>
          <ac:picMkLst>
            <pc:docMk/>
            <pc:sldMk cId="3021653095" sldId="270"/>
            <ac:picMk id="15" creationId="{DBF54D73-59CF-42B7-9F07-8EEE910FCD2C}"/>
          </ac:picMkLst>
        </pc:picChg>
        <pc:picChg chg="add del mod">
          <ac:chgData name="瑀婕 陳" userId="c176ebd2e60a71ab" providerId="LiveId" clId="{1F788F30-A649-4AD8-9993-B0AB51E937D9}" dt="2021-11-07T15:32:15.082" v="637" actId="478"/>
          <ac:picMkLst>
            <pc:docMk/>
            <pc:sldMk cId="3021653095" sldId="270"/>
            <ac:picMk id="19" creationId="{6DA19D70-E39E-44E5-B72A-BD3A5C6E829E}"/>
          </ac:picMkLst>
        </pc:picChg>
      </pc:sldChg>
      <pc:sldChg chg="addSp delSp modSp add mod ord modNotesTx">
        <pc:chgData name="瑀婕 陳" userId="c176ebd2e60a71ab" providerId="LiveId" clId="{1F788F30-A649-4AD8-9993-B0AB51E937D9}" dt="2021-11-10T12:47:24.345" v="4142"/>
        <pc:sldMkLst>
          <pc:docMk/>
          <pc:sldMk cId="3825950895" sldId="271"/>
        </pc:sldMkLst>
        <pc:spChg chg="mod">
          <ac:chgData name="瑀婕 陳" userId="c176ebd2e60a71ab" providerId="LiveId" clId="{1F788F30-A649-4AD8-9993-B0AB51E937D9}" dt="2021-11-07T14:34:50.770" v="599" actId="20577"/>
          <ac:spMkLst>
            <pc:docMk/>
            <pc:sldMk cId="3825950895" sldId="271"/>
            <ac:spMk id="2" creationId="{DE62B546-9792-42C4-A0A3-103C48F5738E}"/>
          </ac:spMkLst>
        </pc:spChg>
        <pc:spChg chg="mod">
          <ac:chgData name="瑀婕 陳" userId="c176ebd2e60a71ab" providerId="LiveId" clId="{1F788F30-A649-4AD8-9993-B0AB51E937D9}" dt="2021-11-07T15:53:41.893" v="981" actId="20577"/>
          <ac:spMkLst>
            <pc:docMk/>
            <pc:sldMk cId="3825950895" sldId="271"/>
            <ac:spMk id="3" creationId="{EB9F253A-4BDB-48E6-90DE-6AB9F5EC3703}"/>
          </ac:spMkLst>
        </pc:spChg>
        <pc:picChg chg="del">
          <ac:chgData name="瑀婕 陳" userId="c176ebd2e60a71ab" providerId="LiveId" clId="{1F788F30-A649-4AD8-9993-B0AB51E937D9}" dt="2021-11-07T14:35:13.945" v="607" actId="478"/>
          <ac:picMkLst>
            <pc:docMk/>
            <pc:sldMk cId="3825950895" sldId="271"/>
            <ac:picMk id="5" creationId="{40EA3CB1-1EFD-4006-9893-C0E0EB36C247}"/>
          </ac:picMkLst>
        </pc:picChg>
        <pc:picChg chg="add mod">
          <ac:chgData name="瑀婕 陳" userId="c176ebd2e60a71ab" providerId="LiveId" clId="{1F788F30-A649-4AD8-9993-B0AB51E937D9}" dt="2021-11-07T15:50:13.440" v="939" actId="1076"/>
          <ac:picMkLst>
            <pc:docMk/>
            <pc:sldMk cId="3825950895" sldId="271"/>
            <ac:picMk id="6" creationId="{F6FE6B88-A86A-49E6-A362-8CEF09244135}"/>
          </ac:picMkLst>
        </pc:picChg>
        <pc:picChg chg="add mod">
          <ac:chgData name="瑀婕 陳" userId="c176ebd2e60a71ab" providerId="LiveId" clId="{1F788F30-A649-4AD8-9993-B0AB51E937D9}" dt="2021-11-07T15:50:41.572" v="943" actId="1076"/>
          <ac:picMkLst>
            <pc:docMk/>
            <pc:sldMk cId="3825950895" sldId="271"/>
            <ac:picMk id="8" creationId="{E26C216D-1350-43F9-9001-C01E3D086229}"/>
          </ac:picMkLst>
        </pc:picChg>
      </pc:sldChg>
      <pc:sldChg chg="modSp new del mod">
        <pc:chgData name="瑀婕 陳" userId="c176ebd2e60a71ab" providerId="LiveId" clId="{1F788F30-A649-4AD8-9993-B0AB51E937D9}" dt="2021-11-07T15:54:59.466" v="1024" actId="47"/>
        <pc:sldMkLst>
          <pc:docMk/>
          <pc:sldMk cId="3257039372" sldId="272"/>
        </pc:sldMkLst>
        <pc:spChg chg="mod">
          <ac:chgData name="瑀婕 陳" userId="c176ebd2e60a71ab" providerId="LiveId" clId="{1F788F30-A649-4AD8-9993-B0AB51E937D9}" dt="2021-11-07T15:33:06.471" v="651"/>
          <ac:spMkLst>
            <pc:docMk/>
            <pc:sldMk cId="3257039372" sldId="272"/>
            <ac:spMk id="3" creationId="{35CFFA07-7F9C-4C81-9080-2373A9BC6ED5}"/>
          </ac:spMkLst>
        </pc:spChg>
      </pc:sldChg>
      <pc:sldChg chg="modSp add mod modNotesTx">
        <pc:chgData name="瑀婕 陳" userId="c176ebd2e60a71ab" providerId="LiveId" clId="{1F788F30-A649-4AD8-9993-B0AB51E937D9}" dt="2021-11-07T16:16:49.942" v="1941" actId="20577"/>
        <pc:sldMkLst>
          <pc:docMk/>
          <pc:sldMk cId="1722711444" sldId="273"/>
        </pc:sldMkLst>
        <pc:spChg chg="mod">
          <ac:chgData name="瑀婕 陳" userId="c176ebd2e60a71ab" providerId="LiveId" clId="{1F788F30-A649-4AD8-9993-B0AB51E937D9}" dt="2021-11-07T16:16:49.942" v="1941" actId="20577"/>
          <ac:spMkLst>
            <pc:docMk/>
            <pc:sldMk cId="1722711444" sldId="273"/>
            <ac:spMk id="3" creationId="{EB9F253A-4BDB-48E6-90DE-6AB9F5EC3703}"/>
          </ac:spMkLst>
        </pc:spChg>
        <pc:picChg chg="mod">
          <ac:chgData name="瑀婕 陳" userId="c176ebd2e60a71ab" providerId="LiveId" clId="{1F788F30-A649-4AD8-9993-B0AB51E937D9}" dt="2021-11-07T15:53:16.309" v="978" actId="14826"/>
          <ac:picMkLst>
            <pc:docMk/>
            <pc:sldMk cId="1722711444" sldId="273"/>
            <ac:picMk id="6" creationId="{F6FE6B88-A86A-49E6-A362-8CEF09244135}"/>
          </ac:picMkLst>
        </pc:picChg>
        <pc:picChg chg="mod">
          <ac:chgData name="瑀婕 陳" userId="c176ebd2e60a71ab" providerId="LiveId" clId="{1F788F30-A649-4AD8-9993-B0AB51E937D9}" dt="2021-11-07T15:53:10.941" v="977" actId="14826"/>
          <ac:picMkLst>
            <pc:docMk/>
            <pc:sldMk cId="1722711444" sldId="273"/>
            <ac:picMk id="8" creationId="{E26C216D-1350-43F9-9001-C01E3D086229}"/>
          </ac:picMkLst>
        </pc:picChg>
      </pc:sldChg>
      <pc:sldChg chg="modSp new del mod">
        <pc:chgData name="瑀婕 陳" userId="c176ebd2e60a71ab" providerId="LiveId" clId="{1F788F30-A649-4AD8-9993-B0AB51E937D9}" dt="2021-11-07T15:47:18.432" v="871" actId="680"/>
        <pc:sldMkLst>
          <pc:docMk/>
          <pc:sldMk cId="3834689597" sldId="273"/>
        </pc:sldMkLst>
        <pc:spChg chg="mod">
          <ac:chgData name="瑀婕 陳" userId="c176ebd2e60a71ab" providerId="LiveId" clId="{1F788F30-A649-4AD8-9993-B0AB51E937D9}" dt="2021-11-07T15:47:17.478" v="870" actId="20577"/>
          <ac:spMkLst>
            <pc:docMk/>
            <pc:sldMk cId="3834689597" sldId="273"/>
            <ac:spMk id="2" creationId="{08E81C04-4C56-4404-ACCD-FA9866EA27E4}"/>
          </ac:spMkLst>
        </pc:spChg>
      </pc:sldChg>
      <pc:sldChg chg="modSp add mod ord">
        <pc:chgData name="瑀婕 陳" userId="c176ebd2e60a71ab" providerId="LiveId" clId="{1F788F30-A649-4AD8-9993-B0AB51E937D9}" dt="2021-11-07T16:18:34.896" v="2027" actId="20577"/>
        <pc:sldMkLst>
          <pc:docMk/>
          <pc:sldMk cId="922662595" sldId="274"/>
        </pc:sldMkLst>
        <pc:spChg chg="mod">
          <ac:chgData name="瑀婕 陳" userId="c176ebd2e60a71ab" providerId="LiveId" clId="{1F788F30-A649-4AD8-9993-B0AB51E937D9}" dt="2021-11-07T15:55:47.673" v="1038" actId="20577"/>
          <ac:spMkLst>
            <pc:docMk/>
            <pc:sldMk cId="922662595" sldId="274"/>
            <ac:spMk id="2" creationId="{581F5C66-BF92-48E6-B9E4-712D004DFBB5}"/>
          </ac:spMkLst>
        </pc:spChg>
        <pc:spChg chg="mod">
          <ac:chgData name="瑀婕 陳" userId="c176ebd2e60a71ab" providerId="LiveId" clId="{1F788F30-A649-4AD8-9993-B0AB51E937D9}" dt="2021-11-07T16:18:34.896" v="2027" actId="20577"/>
          <ac:spMkLst>
            <pc:docMk/>
            <pc:sldMk cId="922662595" sldId="274"/>
            <ac:spMk id="3" creationId="{1EB5CE40-4F97-4921-98FF-ADF0DDE0020E}"/>
          </ac:spMkLst>
        </pc:spChg>
      </pc:sldChg>
      <pc:sldChg chg="modSp add mod modNotesTx">
        <pc:chgData name="瑀婕 陳" userId="c176ebd2e60a71ab" providerId="LiveId" clId="{1F788F30-A649-4AD8-9993-B0AB51E937D9}" dt="2021-11-08T07:12:23.794" v="2916" actId="20577"/>
        <pc:sldMkLst>
          <pc:docMk/>
          <pc:sldMk cId="2815372432" sldId="275"/>
        </pc:sldMkLst>
        <pc:spChg chg="mod">
          <ac:chgData name="瑀婕 陳" userId="c176ebd2e60a71ab" providerId="LiveId" clId="{1F788F30-A649-4AD8-9993-B0AB51E937D9}" dt="2021-11-08T07:12:23.794" v="2916" actId="20577"/>
          <ac:spMkLst>
            <pc:docMk/>
            <pc:sldMk cId="2815372432" sldId="275"/>
            <ac:spMk id="3" creationId="{B4A67BC7-1E33-453B-831C-452DE9659C7D}"/>
          </ac:spMkLst>
        </pc:spChg>
      </pc:sldChg>
      <pc:sldChg chg="modSp add mod ord">
        <pc:chgData name="瑀婕 陳" userId="c176ebd2e60a71ab" providerId="LiveId" clId="{1F788F30-A649-4AD8-9993-B0AB51E937D9}" dt="2021-11-08T07:16:53.722" v="3235" actId="20577"/>
        <pc:sldMkLst>
          <pc:docMk/>
          <pc:sldMk cId="2722560351" sldId="276"/>
        </pc:sldMkLst>
        <pc:spChg chg="mod">
          <ac:chgData name="瑀婕 陳" userId="c176ebd2e60a71ab" providerId="LiveId" clId="{1F788F30-A649-4AD8-9993-B0AB51E937D9}" dt="2021-11-08T07:16:53.722" v="3235" actId="20577"/>
          <ac:spMkLst>
            <pc:docMk/>
            <pc:sldMk cId="2722560351" sldId="276"/>
            <ac:spMk id="3" creationId="{B4A67BC7-1E33-453B-831C-452DE9659C7D}"/>
          </ac:spMkLst>
        </pc:spChg>
      </pc:sldChg>
      <pc:sldChg chg="addSp delSp modSp add mod modNotesTx">
        <pc:chgData name="瑀婕 陳" userId="c176ebd2e60a71ab" providerId="LiveId" clId="{1F788F30-A649-4AD8-9993-B0AB51E937D9}" dt="2021-11-11T05:52:03.863" v="4334"/>
        <pc:sldMkLst>
          <pc:docMk/>
          <pc:sldMk cId="805375289" sldId="277"/>
        </pc:sldMkLst>
        <pc:spChg chg="mod">
          <ac:chgData name="瑀婕 陳" userId="c176ebd2e60a71ab" providerId="LiveId" clId="{1F788F30-A649-4AD8-9993-B0AB51E937D9}" dt="2021-11-08T10:01:59.324" v="3543" actId="20577"/>
          <ac:spMkLst>
            <pc:docMk/>
            <pc:sldMk cId="805375289" sldId="277"/>
            <ac:spMk id="7" creationId="{E14A9C3C-841A-4046-A194-927D34ADEDC0}"/>
          </ac:spMkLst>
        </pc:spChg>
        <pc:spChg chg="add del mod">
          <ac:chgData name="瑀婕 陳" userId="c176ebd2e60a71ab" providerId="LiveId" clId="{1F788F30-A649-4AD8-9993-B0AB51E937D9}" dt="2021-11-11T05:25:44.934" v="4308" actId="478"/>
          <ac:spMkLst>
            <pc:docMk/>
            <pc:sldMk cId="805375289" sldId="277"/>
            <ac:spMk id="33" creationId="{4F731DD5-14B7-4120-BD70-09AA26A7AABB}"/>
          </ac:spMkLst>
        </pc:spChg>
        <pc:spChg chg="add mod">
          <ac:chgData name="瑀婕 陳" userId="c176ebd2e60a71ab" providerId="LiveId" clId="{1F788F30-A649-4AD8-9993-B0AB51E937D9}" dt="2021-11-08T10:03:03.408" v="3559" actId="1076"/>
          <ac:spMkLst>
            <pc:docMk/>
            <pc:sldMk cId="805375289" sldId="277"/>
            <ac:spMk id="34" creationId="{CAE10A5B-B1D9-4DC7-8C4E-CFD903F2978B}"/>
          </ac:spMkLst>
        </pc:spChg>
        <pc:spChg chg="add del mod">
          <ac:chgData name="瑀婕 陳" userId="c176ebd2e60a71ab" providerId="LiveId" clId="{1F788F30-A649-4AD8-9993-B0AB51E937D9}" dt="2021-11-11T05:25:43.752" v="4307" actId="478"/>
          <ac:spMkLst>
            <pc:docMk/>
            <pc:sldMk cId="805375289" sldId="277"/>
            <ac:spMk id="35" creationId="{4E78441D-404F-4204-BD51-88B4221124C2}"/>
          </ac:spMkLst>
        </pc:spChg>
        <pc:spChg chg="add del mod topLvl">
          <ac:chgData name="瑀婕 陳" userId="c176ebd2e60a71ab" providerId="LiveId" clId="{1F788F30-A649-4AD8-9993-B0AB51E937D9}" dt="2021-11-11T05:25:47.463" v="4310" actId="478"/>
          <ac:spMkLst>
            <pc:docMk/>
            <pc:sldMk cId="805375289" sldId="277"/>
            <ac:spMk id="36" creationId="{908A67D2-9F22-4D19-BC57-9E8063625F87}"/>
          </ac:spMkLst>
        </pc:spChg>
        <pc:spChg chg="add del mod">
          <ac:chgData name="瑀婕 陳" userId="c176ebd2e60a71ab" providerId="LiveId" clId="{1F788F30-A649-4AD8-9993-B0AB51E937D9}" dt="2021-11-11T05:25:46.415" v="4309" actId="478"/>
          <ac:spMkLst>
            <pc:docMk/>
            <pc:sldMk cId="805375289" sldId="277"/>
            <ac:spMk id="37" creationId="{439FDF96-0E3B-487C-A1E5-815D8E3E8883}"/>
          </ac:spMkLst>
        </pc:spChg>
        <pc:grpChg chg="add del mod">
          <ac:chgData name="瑀婕 陳" userId="c176ebd2e60a71ab" providerId="LiveId" clId="{1F788F30-A649-4AD8-9993-B0AB51E937D9}" dt="2021-11-11T05:25:47.463" v="4310" actId="478"/>
          <ac:grpSpMkLst>
            <pc:docMk/>
            <pc:sldMk cId="805375289" sldId="277"/>
            <ac:grpSpMk id="5" creationId="{5298F985-B6E0-4DC9-86EC-152CC45266B8}"/>
          </ac:grpSpMkLst>
        </pc:grpChg>
        <pc:grpChg chg="del mod">
          <ac:chgData name="瑀婕 陳" userId="c176ebd2e60a71ab" providerId="LiveId" clId="{1F788F30-A649-4AD8-9993-B0AB51E937D9}" dt="2021-11-08T10:00:41.933" v="3515" actId="478"/>
          <ac:grpSpMkLst>
            <pc:docMk/>
            <pc:sldMk cId="805375289" sldId="277"/>
            <ac:grpSpMk id="23" creationId="{43B8DD54-34D3-421B-95C6-02172539D893}"/>
          </ac:grpSpMkLst>
        </pc:grpChg>
        <pc:grpChg chg="del">
          <ac:chgData name="瑀婕 陳" userId="c176ebd2e60a71ab" providerId="LiveId" clId="{1F788F30-A649-4AD8-9993-B0AB51E937D9}" dt="2021-11-08T10:00:42.620" v="3516" actId="478"/>
          <ac:grpSpMkLst>
            <pc:docMk/>
            <pc:sldMk cId="805375289" sldId="277"/>
            <ac:grpSpMk id="32" creationId="{5C827A0A-2F9C-4738-9716-6EECAFF87B1E}"/>
          </ac:grpSpMkLst>
        </pc:grpChg>
        <pc:picChg chg="add mod topLvl">
          <ac:chgData name="瑀婕 陳" userId="c176ebd2e60a71ab" providerId="LiveId" clId="{1F788F30-A649-4AD8-9993-B0AB51E937D9}" dt="2021-11-11T05:25:47.463" v="4310" actId="478"/>
          <ac:picMkLst>
            <pc:docMk/>
            <pc:sldMk cId="805375289" sldId="277"/>
            <ac:picMk id="4" creationId="{09EB7C4B-2CC1-4B74-ABF5-F925E57CEAD3}"/>
          </ac:picMkLst>
        </pc:picChg>
      </pc:sldChg>
      <pc:sldChg chg="addSp delSp modSp add mod modNotesTx">
        <pc:chgData name="瑀婕 陳" userId="c176ebd2e60a71ab" providerId="LiveId" clId="{1F788F30-A649-4AD8-9993-B0AB51E937D9}" dt="2021-11-11T05:52:08.262" v="4337"/>
        <pc:sldMkLst>
          <pc:docMk/>
          <pc:sldMk cId="2218145434" sldId="278"/>
        </pc:sldMkLst>
        <pc:spChg chg="mod">
          <ac:chgData name="瑀婕 陳" userId="c176ebd2e60a71ab" providerId="LiveId" clId="{1F788F30-A649-4AD8-9993-B0AB51E937D9}" dt="2021-11-08T10:09:59.067" v="3616" actId="20577"/>
          <ac:spMkLst>
            <pc:docMk/>
            <pc:sldMk cId="2218145434" sldId="278"/>
            <ac:spMk id="2" creationId="{581F5C66-BF92-48E6-B9E4-712D004DFBB5}"/>
          </ac:spMkLst>
        </pc:spChg>
        <pc:spChg chg="mod">
          <ac:chgData name="瑀婕 陳" userId="c176ebd2e60a71ab" providerId="LiveId" clId="{1F788F30-A649-4AD8-9993-B0AB51E937D9}" dt="2021-11-08T10:16:55.225" v="3780"/>
          <ac:spMkLst>
            <pc:docMk/>
            <pc:sldMk cId="2218145434" sldId="278"/>
            <ac:spMk id="7" creationId="{E14A9C3C-841A-4046-A194-927D34ADEDC0}"/>
          </ac:spMkLst>
        </pc:spChg>
        <pc:spChg chg="add del mod">
          <ac:chgData name="瑀婕 陳" userId="c176ebd2e60a71ab" providerId="LiveId" clId="{1F788F30-A649-4AD8-9993-B0AB51E937D9}" dt="2021-11-11T05:25:50.349" v="4311" actId="478"/>
          <ac:spMkLst>
            <pc:docMk/>
            <pc:sldMk cId="2218145434" sldId="278"/>
            <ac:spMk id="14" creationId="{5E88061E-9C09-4B56-9057-7D2502CB2F5A}"/>
          </ac:spMkLst>
        </pc:spChg>
        <pc:spChg chg="add del mod">
          <ac:chgData name="瑀婕 陳" userId="c176ebd2e60a71ab" providerId="LiveId" clId="{1F788F30-A649-4AD8-9993-B0AB51E937D9}" dt="2021-11-11T05:25:51.733" v="4312" actId="478"/>
          <ac:spMkLst>
            <pc:docMk/>
            <pc:sldMk cId="2218145434" sldId="278"/>
            <ac:spMk id="15" creationId="{5176A87A-87EB-4DE3-A863-EA56B520525E}"/>
          </ac:spMkLst>
        </pc:spChg>
        <pc:spChg chg="add del mod">
          <ac:chgData name="瑀婕 陳" userId="c176ebd2e60a71ab" providerId="LiveId" clId="{1F788F30-A649-4AD8-9993-B0AB51E937D9}" dt="2021-11-11T05:25:53.032" v="4313" actId="478"/>
          <ac:spMkLst>
            <pc:docMk/>
            <pc:sldMk cId="2218145434" sldId="278"/>
            <ac:spMk id="16" creationId="{453F3462-449E-4308-83F2-FDA06E610E00}"/>
          </ac:spMkLst>
        </pc:spChg>
        <pc:spChg chg="add del mod topLvl">
          <ac:chgData name="瑀婕 陳" userId="c176ebd2e60a71ab" providerId="LiveId" clId="{1F788F30-A649-4AD8-9993-B0AB51E937D9}" dt="2021-11-11T05:25:54.096" v="4314" actId="478"/>
          <ac:spMkLst>
            <pc:docMk/>
            <pc:sldMk cId="2218145434" sldId="278"/>
            <ac:spMk id="17" creationId="{7608B41B-DF23-4D21-8896-CA880FAF1AF1}"/>
          </ac:spMkLst>
        </pc:spChg>
        <pc:spChg chg="add del mod">
          <ac:chgData name="瑀婕 陳" userId="c176ebd2e60a71ab" providerId="LiveId" clId="{1F788F30-A649-4AD8-9993-B0AB51E937D9}" dt="2021-11-08T10:15:26.802" v="3714"/>
          <ac:spMkLst>
            <pc:docMk/>
            <pc:sldMk cId="2218145434" sldId="278"/>
            <ac:spMk id="19" creationId="{862E8E95-C9DB-49A2-9E4B-2ACC5D17106F}"/>
          </ac:spMkLst>
        </pc:spChg>
        <pc:spChg chg="del">
          <ac:chgData name="瑀婕 陳" userId="c176ebd2e60a71ab" providerId="LiveId" clId="{1F788F30-A649-4AD8-9993-B0AB51E937D9}" dt="2021-11-08T10:13:54.095" v="3697" actId="478"/>
          <ac:spMkLst>
            <pc:docMk/>
            <pc:sldMk cId="2218145434" sldId="278"/>
            <ac:spMk id="34" creationId="{CAE10A5B-B1D9-4DC7-8C4E-CFD903F2978B}"/>
          </ac:spMkLst>
        </pc:spChg>
        <pc:grpChg chg="del">
          <ac:chgData name="瑀婕 陳" userId="c176ebd2e60a71ab" providerId="LiveId" clId="{1F788F30-A649-4AD8-9993-B0AB51E937D9}" dt="2021-11-08T10:09:44.736" v="3603" actId="478"/>
          <ac:grpSpMkLst>
            <pc:docMk/>
            <pc:sldMk cId="2218145434" sldId="278"/>
            <ac:grpSpMk id="5" creationId="{5298F985-B6E0-4DC9-86EC-152CC45266B8}"/>
          </ac:grpSpMkLst>
        </pc:grpChg>
        <pc:grpChg chg="add del mod">
          <ac:chgData name="瑀婕 陳" userId="c176ebd2e60a71ab" providerId="LiveId" clId="{1F788F30-A649-4AD8-9993-B0AB51E937D9}" dt="2021-11-11T05:25:54.096" v="4314" actId="478"/>
          <ac:grpSpMkLst>
            <pc:docMk/>
            <pc:sldMk cId="2218145434" sldId="278"/>
            <ac:grpSpMk id="8" creationId="{EB71E435-38AA-4A21-8280-7D994560A516}"/>
          </ac:grpSpMkLst>
        </pc:grpChg>
        <pc:picChg chg="add mod topLvl">
          <ac:chgData name="瑀婕 陳" userId="c176ebd2e60a71ab" providerId="LiveId" clId="{1F788F30-A649-4AD8-9993-B0AB51E937D9}" dt="2021-11-11T05:25:54.096" v="4314" actId="478"/>
          <ac:picMkLst>
            <pc:docMk/>
            <pc:sldMk cId="2218145434" sldId="278"/>
            <ac:picMk id="6" creationId="{CF9A360C-C421-4BF3-ACA7-12F18E6C2E4C}"/>
          </ac:picMkLst>
        </pc:picChg>
      </pc:sldChg>
      <pc:sldChg chg="addSp delSp modSp add mod modNotesTx">
        <pc:chgData name="瑀婕 陳" userId="c176ebd2e60a71ab" providerId="LiveId" clId="{1F788F30-A649-4AD8-9993-B0AB51E937D9}" dt="2021-11-11T05:52:11.715" v="4340"/>
        <pc:sldMkLst>
          <pc:docMk/>
          <pc:sldMk cId="1743573735" sldId="279"/>
        </pc:sldMkLst>
        <pc:spChg chg="mod">
          <ac:chgData name="瑀婕 陳" userId="c176ebd2e60a71ab" providerId="LiveId" clId="{1F788F30-A649-4AD8-9993-B0AB51E937D9}" dt="2021-11-08T13:22:47.906" v="3899"/>
          <ac:spMkLst>
            <pc:docMk/>
            <pc:sldMk cId="1743573735" sldId="279"/>
            <ac:spMk id="7" creationId="{E14A9C3C-841A-4046-A194-927D34ADEDC0}"/>
          </ac:spMkLst>
        </pc:spChg>
        <pc:spChg chg="mod">
          <ac:chgData name="瑀婕 陳" userId="c176ebd2e60a71ab" providerId="LiveId" clId="{1F788F30-A649-4AD8-9993-B0AB51E937D9}" dt="2021-11-08T13:17:47.522" v="3803" actId="14826"/>
          <ac:spMkLst>
            <pc:docMk/>
            <pc:sldMk cId="1743573735" sldId="279"/>
            <ac:spMk id="14" creationId="{5E88061E-9C09-4B56-9057-7D2502CB2F5A}"/>
          </ac:spMkLst>
        </pc:spChg>
        <pc:spChg chg="mod">
          <ac:chgData name="瑀婕 陳" userId="c176ebd2e60a71ab" providerId="LiveId" clId="{1F788F30-A649-4AD8-9993-B0AB51E937D9}" dt="2021-11-08T13:17:47.522" v="3803" actId="14826"/>
          <ac:spMkLst>
            <pc:docMk/>
            <pc:sldMk cId="1743573735" sldId="279"/>
            <ac:spMk id="15" creationId="{5176A87A-87EB-4DE3-A863-EA56B520525E}"/>
          </ac:spMkLst>
        </pc:spChg>
        <pc:spChg chg="mod">
          <ac:chgData name="瑀婕 陳" userId="c176ebd2e60a71ab" providerId="LiveId" clId="{1F788F30-A649-4AD8-9993-B0AB51E937D9}" dt="2021-11-08T13:17:47.522" v="3803" actId="14826"/>
          <ac:spMkLst>
            <pc:docMk/>
            <pc:sldMk cId="1743573735" sldId="279"/>
            <ac:spMk id="16" creationId="{453F3462-449E-4308-83F2-FDA06E610E00}"/>
          </ac:spMkLst>
        </pc:spChg>
        <pc:spChg chg="mod">
          <ac:chgData name="瑀婕 陳" userId="c176ebd2e60a71ab" providerId="LiveId" clId="{1F788F30-A649-4AD8-9993-B0AB51E937D9}" dt="2021-11-08T13:17:47.522" v="3803" actId="14826"/>
          <ac:spMkLst>
            <pc:docMk/>
            <pc:sldMk cId="1743573735" sldId="279"/>
            <ac:spMk id="17" creationId="{7608B41B-DF23-4D21-8896-CA880FAF1AF1}"/>
          </ac:spMkLst>
        </pc:spChg>
        <pc:spChg chg="add del mod">
          <ac:chgData name="瑀婕 陳" userId="c176ebd2e60a71ab" providerId="LiveId" clId="{1F788F30-A649-4AD8-9993-B0AB51E937D9}" dt="2021-11-11T05:25:59.487" v="4316" actId="478"/>
          <ac:spMkLst>
            <pc:docMk/>
            <pc:sldMk cId="1743573735" sldId="279"/>
            <ac:spMk id="18" creationId="{7FC6C092-A154-4EEB-9051-B757EA95DFE2}"/>
          </ac:spMkLst>
        </pc:spChg>
        <pc:spChg chg="add del mod">
          <ac:chgData name="瑀婕 陳" userId="c176ebd2e60a71ab" providerId="LiveId" clId="{1F788F30-A649-4AD8-9993-B0AB51E937D9}" dt="2021-11-11T05:25:57.512" v="4315" actId="478"/>
          <ac:spMkLst>
            <pc:docMk/>
            <pc:sldMk cId="1743573735" sldId="279"/>
            <ac:spMk id="19" creationId="{40BC1A0C-D44D-4C7C-ADCF-08B9763505F6}"/>
          </ac:spMkLst>
        </pc:spChg>
        <pc:spChg chg="add del mod">
          <ac:chgData name="瑀婕 陳" userId="c176ebd2e60a71ab" providerId="LiveId" clId="{1F788F30-A649-4AD8-9993-B0AB51E937D9}" dt="2021-11-11T05:26:00.916" v="4317" actId="478"/>
          <ac:spMkLst>
            <pc:docMk/>
            <pc:sldMk cId="1743573735" sldId="279"/>
            <ac:spMk id="20" creationId="{FEB945AD-AE2E-4DEB-A10D-2FFD2D45D652}"/>
          </ac:spMkLst>
        </pc:spChg>
        <pc:spChg chg="add del mod">
          <ac:chgData name="瑀婕 陳" userId="c176ebd2e60a71ab" providerId="LiveId" clId="{1F788F30-A649-4AD8-9993-B0AB51E937D9}" dt="2021-11-11T05:26:02.165" v="4318" actId="478"/>
          <ac:spMkLst>
            <pc:docMk/>
            <pc:sldMk cId="1743573735" sldId="279"/>
            <ac:spMk id="21" creationId="{8798CC76-F6B2-4C55-89CC-0D9512D1D8B6}"/>
          </ac:spMkLst>
        </pc:spChg>
        <pc:spChg chg="add del mod">
          <ac:chgData name="瑀婕 陳" userId="c176ebd2e60a71ab" providerId="LiveId" clId="{1F788F30-A649-4AD8-9993-B0AB51E937D9}" dt="2021-11-11T05:26:04.581" v="4319" actId="478"/>
          <ac:spMkLst>
            <pc:docMk/>
            <pc:sldMk cId="1743573735" sldId="279"/>
            <ac:spMk id="22" creationId="{A1399D2F-72CA-41D0-B671-829C09026FFC}"/>
          </ac:spMkLst>
        </pc:spChg>
        <pc:spChg chg="add del mod">
          <ac:chgData name="瑀婕 陳" userId="c176ebd2e60a71ab" providerId="LiveId" clId="{1F788F30-A649-4AD8-9993-B0AB51E937D9}" dt="2021-11-11T05:26:07.892" v="4320" actId="478"/>
          <ac:spMkLst>
            <pc:docMk/>
            <pc:sldMk cId="1743573735" sldId="279"/>
            <ac:spMk id="23" creationId="{6D33B715-C8D9-45F7-937E-8BD7E5B06F7A}"/>
          </ac:spMkLst>
        </pc:spChg>
        <pc:spChg chg="add del mod">
          <ac:chgData name="瑀婕 陳" userId="c176ebd2e60a71ab" providerId="LiveId" clId="{1F788F30-A649-4AD8-9993-B0AB51E937D9}" dt="2021-11-11T05:26:09.195" v="4321" actId="478"/>
          <ac:spMkLst>
            <pc:docMk/>
            <pc:sldMk cId="1743573735" sldId="279"/>
            <ac:spMk id="24" creationId="{EDBDE9A9-9048-4EAD-98CE-4E41802BA4AB}"/>
          </ac:spMkLst>
        </pc:spChg>
        <pc:spChg chg="add del mod topLvl">
          <ac:chgData name="瑀婕 陳" userId="c176ebd2e60a71ab" providerId="LiveId" clId="{1F788F30-A649-4AD8-9993-B0AB51E937D9}" dt="2021-11-11T05:26:10.365" v="4322" actId="478"/>
          <ac:spMkLst>
            <pc:docMk/>
            <pc:sldMk cId="1743573735" sldId="279"/>
            <ac:spMk id="25" creationId="{FBFB309D-6FD3-4CAF-B90E-2CC1073F03E5}"/>
          </ac:spMkLst>
        </pc:spChg>
        <pc:grpChg chg="add del mod">
          <ac:chgData name="瑀婕 陳" userId="c176ebd2e60a71ab" providerId="LiveId" clId="{1F788F30-A649-4AD8-9993-B0AB51E937D9}" dt="2021-11-11T05:26:10.365" v="4322" actId="478"/>
          <ac:grpSpMkLst>
            <pc:docMk/>
            <pc:sldMk cId="1743573735" sldId="279"/>
            <ac:grpSpMk id="5" creationId="{FE0E8AB7-59FD-42AF-9B78-235F8D2F225E}"/>
          </ac:grpSpMkLst>
        </pc:grpChg>
        <pc:grpChg chg="mod">
          <ac:chgData name="瑀婕 陳" userId="c176ebd2e60a71ab" providerId="LiveId" clId="{1F788F30-A649-4AD8-9993-B0AB51E937D9}" dt="2021-11-08T13:17:47.522" v="3803" actId="14826"/>
          <ac:grpSpMkLst>
            <pc:docMk/>
            <pc:sldMk cId="1743573735" sldId="279"/>
            <ac:grpSpMk id="8" creationId="{EB71E435-38AA-4A21-8280-7D994560A516}"/>
          </ac:grpSpMkLst>
        </pc:grpChg>
        <pc:picChg chg="add mod topLvl">
          <ac:chgData name="瑀婕 陳" userId="c176ebd2e60a71ab" providerId="LiveId" clId="{1F788F30-A649-4AD8-9993-B0AB51E937D9}" dt="2021-11-11T05:26:10.365" v="4322" actId="478"/>
          <ac:picMkLst>
            <pc:docMk/>
            <pc:sldMk cId="1743573735" sldId="279"/>
            <ac:picMk id="4" creationId="{BC29174A-A4C9-4393-9E69-99B9B1FEF8B9}"/>
          </ac:picMkLst>
        </pc:picChg>
        <pc:picChg chg="del mod">
          <ac:chgData name="瑀婕 陳" userId="c176ebd2e60a71ab" providerId="LiveId" clId="{1F788F30-A649-4AD8-9993-B0AB51E937D9}" dt="2021-11-08T13:17:50.897" v="3804" actId="478"/>
          <ac:picMkLst>
            <pc:docMk/>
            <pc:sldMk cId="1743573735" sldId="279"/>
            <ac:picMk id="6" creationId="{CF9A360C-C421-4BF3-ACA7-12F18E6C2E4C}"/>
          </ac:picMkLst>
        </pc:picChg>
      </pc:sldChg>
      <pc:sldChg chg="addSp delSp modSp add mod modNotesTx">
        <pc:chgData name="瑀婕 陳" userId="c176ebd2e60a71ab" providerId="LiveId" clId="{1F788F30-A649-4AD8-9993-B0AB51E937D9}" dt="2021-11-11T05:52:15.012" v="4343"/>
        <pc:sldMkLst>
          <pc:docMk/>
          <pc:sldMk cId="2622352720" sldId="280"/>
        </pc:sldMkLst>
        <pc:spChg chg="mod">
          <ac:chgData name="瑀婕 陳" userId="c176ebd2e60a71ab" providerId="LiveId" clId="{1F788F30-A649-4AD8-9993-B0AB51E937D9}" dt="2021-11-08T13:25:00.602" v="3935"/>
          <ac:spMkLst>
            <pc:docMk/>
            <pc:sldMk cId="2622352720" sldId="280"/>
            <ac:spMk id="7" creationId="{E14A9C3C-841A-4046-A194-927D34ADEDC0}"/>
          </ac:spMkLst>
        </pc:spChg>
        <pc:spChg chg="add del mod">
          <ac:chgData name="瑀婕 陳" userId="c176ebd2e60a71ab" providerId="LiveId" clId="{1F788F30-A649-4AD8-9993-B0AB51E937D9}" dt="2021-11-11T05:26:13.536" v="4323" actId="478"/>
          <ac:spMkLst>
            <pc:docMk/>
            <pc:sldMk cId="2622352720" sldId="280"/>
            <ac:spMk id="18" creationId="{60CC3209-11F6-46FD-92B1-0115FCA1A82C}"/>
          </ac:spMkLst>
        </pc:spChg>
        <pc:spChg chg="add del mod">
          <ac:chgData name="瑀婕 陳" userId="c176ebd2e60a71ab" providerId="LiveId" clId="{1F788F30-A649-4AD8-9993-B0AB51E937D9}" dt="2021-11-11T05:26:14.639" v="4324" actId="478"/>
          <ac:spMkLst>
            <pc:docMk/>
            <pc:sldMk cId="2622352720" sldId="280"/>
            <ac:spMk id="19" creationId="{E518B9C8-A89C-4C6E-B4E9-BE84D147E442}"/>
          </ac:spMkLst>
        </pc:spChg>
        <pc:spChg chg="add del mod">
          <ac:chgData name="瑀婕 陳" userId="c176ebd2e60a71ab" providerId="LiveId" clId="{1F788F30-A649-4AD8-9993-B0AB51E937D9}" dt="2021-11-11T05:26:16.522" v="4325" actId="478"/>
          <ac:spMkLst>
            <pc:docMk/>
            <pc:sldMk cId="2622352720" sldId="280"/>
            <ac:spMk id="20" creationId="{14EAC91D-BEDD-46FB-A050-892C2F0B7E77}"/>
          </ac:spMkLst>
        </pc:spChg>
        <pc:spChg chg="add del mod topLvl">
          <ac:chgData name="瑀婕 陳" userId="c176ebd2e60a71ab" providerId="LiveId" clId="{1F788F30-A649-4AD8-9993-B0AB51E937D9}" dt="2021-11-11T05:26:17.555" v="4326" actId="478"/>
          <ac:spMkLst>
            <pc:docMk/>
            <pc:sldMk cId="2622352720" sldId="280"/>
            <ac:spMk id="21" creationId="{FC4F0345-C23F-4D14-A0FA-24B5998E288B}"/>
          </ac:spMkLst>
        </pc:spChg>
        <pc:grpChg chg="add del mod">
          <ac:chgData name="瑀婕 陳" userId="c176ebd2e60a71ab" providerId="LiveId" clId="{1F788F30-A649-4AD8-9993-B0AB51E937D9}" dt="2021-11-11T05:26:17.555" v="4326" actId="478"/>
          <ac:grpSpMkLst>
            <pc:docMk/>
            <pc:sldMk cId="2622352720" sldId="280"/>
            <ac:grpSpMk id="5" creationId="{363E7B29-2FED-4EA4-9953-CE87318DE765}"/>
          </ac:grpSpMkLst>
        </pc:grpChg>
        <pc:grpChg chg="del">
          <ac:chgData name="瑀婕 陳" userId="c176ebd2e60a71ab" providerId="LiveId" clId="{1F788F30-A649-4AD8-9993-B0AB51E937D9}" dt="2021-11-08T13:23:50.148" v="3927" actId="478"/>
          <ac:grpSpMkLst>
            <pc:docMk/>
            <pc:sldMk cId="2622352720" sldId="280"/>
            <ac:grpSpMk id="8" creationId="{EB71E435-38AA-4A21-8280-7D994560A516}"/>
          </ac:grpSpMkLst>
        </pc:grpChg>
        <pc:picChg chg="add mod topLvl">
          <ac:chgData name="瑀婕 陳" userId="c176ebd2e60a71ab" providerId="LiveId" clId="{1F788F30-A649-4AD8-9993-B0AB51E937D9}" dt="2021-11-11T05:26:17.555" v="4326" actId="478"/>
          <ac:picMkLst>
            <pc:docMk/>
            <pc:sldMk cId="2622352720" sldId="280"/>
            <ac:picMk id="4" creationId="{DFC90237-8BC2-45AE-87D3-F9178CE09DA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6D5672-B694-48FD-91CA-E03500ACD1A7}" type="datetimeFigureOut">
              <a:rPr lang="zh-TW" altLang="en-US" smtClean="0"/>
              <a:t>2021/11/14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960C43-8E86-48A7-8ED1-F73921582EBE}" type="slidenum">
              <a:rPr lang="zh-TW" altLang="en-US" smtClean="0"/>
              <a:t>‹#›</a:t>
            </a:fld>
            <a:endParaRPr lang="zh-TW" altLang="en-US"/>
          </a:p>
        </p:txBody>
      </p:sp>
    </p:spTree>
    <p:extLst>
      <p:ext uri="{BB962C8B-B14F-4D97-AF65-F5344CB8AC3E}">
        <p14:creationId xmlns:p14="http://schemas.microsoft.com/office/powerpoint/2010/main" val="3080229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這個研究的目的是了解駕駛員在不同年齡下，道路複雜性及危險暴露對 </a:t>
            </a:r>
            <a:r>
              <a:rPr lang="en-US" altLang="zh-TW" dirty="0"/>
              <a:t>SA </a:t>
            </a:r>
            <a:r>
              <a:rPr lang="zh-TW" altLang="en-US" dirty="0"/>
              <a:t>和駕駛表現的影響</a:t>
            </a:r>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1</a:t>
            </a:fld>
            <a:endParaRPr lang="zh-TW" altLang="en-US"/>
          </a:p>
        </p:txBody>
      </p:sp>
    </p:spTree>
    <p:extLst>
      <p:ext uri="{BB962C8B-B14F-4D97-AF65-F5344CB8AC3E}">
        <p14:creationId xmlns:p14="http://schemas.microsoft.com/office/powerpoint/2010/main" val="1212979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30C95791-936C-40ED-847B-F089CA62533F}" type="slidenum">
              <a:rPr lang="zh-TW" altLang="en-US" smtClean="0"/>
              <a:t>11</a:t>
            </a:fld>
            <a:endParaRPr lang="zh-TW" altLang="en-US"/>
          </a:p>
        </p:txBody>
      </p:sp>
    </p:spTree>
    <p:extLst>
      <p:ext uri="{BB962C8B-B14F-4D97-AF65-F5344CB8AC3E}">
        <p14:creationId xmlns:p14="http://schemas.microsoft.com/office/powerpoint/2010/main" val="1848295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0C95791-936C-40ED-847B-F089CA62533F}" type="slidenum">
              <a:rPr lang="zh-TW" altLang="en-US" smtClean="0"/>
              <a:t>12</a:t>
            </a:fld>
            <a:endParaRPr lang="zh-TW" altLang="en-US"/>
          </a:p>
        </p:txBody>
      </p:sp>
    </p:spTree>
    <p:extLst>
      <p:ext uri="{BB962C8B-B14F-4D97-AF65-F5344CB8AC3E}">
        <p14:creationId xmlns:p14="http://schemas.microsoft.com/office/powerpoint/2010/main" val="3256307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青少年駕駛員在危險暴露後的複雜環境中</a:t>
            </a:r>
            <a:r>
              <a:rPr lang="en-US" altLang="zh-TW" dirty="0"/>
              <a:t>1 </a:t>
            </a:r>
            <a:r>
              <a:rPr lang="zh-TW" altLang="en-US" dirty="0"/>
              <a:t>級 </a:t>
            </a:r>
            <a:r>
              <a:rPr lang="en-US" altLang="zh-TW" dirty="0"/>
              <a:t>SA</a:t>
            </a:r>
            <a:r>
              <a:rPr lang="zh-TW" altLang="en-US" dirty="0"/>
              <a:t>會降低，而年長的駕駛員在相同條件下</a:t>
            </a:r>
            <a:r>
              <a:rPr lang="en-US" altLang="zh-TW" dirty="0"/>
              <a:t>1 </a:t>
            </a:r>
            <a:r>
              <a:rPr lang="zh-TW" altLang="en-US" dirty="0"/>
              <a:t>級 </a:t>
            </a:r>
            <a:r>
              <a:rPr lang="en-US" altLang="zh-TW" dirty="0"/>
              <a:t>SA</a:t>
            </a:r>
            <a:r>
              <a:rPr lang="zh-TW" altLang="en-US" dirty="0"/>
              <a:t>卻上升。</a:t>
            </a:r>
            <a:endParaRPr lang="en-US" altLang="zh-TW" dirty="0"/>
          </a:p>
          <a:p>
            <a:r>
              <a:rPr lang="zh-TW" altLang="en-US" dirty="0"/>
              <a:t>然而，在簡單的環境中，年輕司機在暴露於危險後能夠保持 </a:t>
            </a:r>
            <a:r>
              <a:rPr lang="en-US" altLang="zh-TW" dirty="0"/>
              <a:t>1 </a:t>
            </a:r>
            <a:r>
              <a:rPr lang="zh-TW" altLang="en-US" dirty="0"/>
              <a:t>級 </a:t>
            </a:r>
            <a:r>
              <a:rPr lang="en-US" altLang="zh-TW" dirty="0"/>
              <a:t>SA</a:t>
            </a:r>
            <a:r>
              <a:rPr lang="zh-TW" altLang="en-US" dirty="0"/>
              <a:t>，而年長的司機</a:t>
            </a:r>
            <a:r>
              <a:rPr lang="en-US" altLang="zh-TW" dirty="0"/>
              <a:t>1 </a:t>
            </a:r>
            <a:r>
              <a:rPr lang="zh-TW" altLang="en-US" dirty="0"/>
              <a:t>級 </a:t>
            </a:r>
            <a:r>
              <a:rPr lang="en-US" altLang="zh-TW" dirty="0"/>
              <a:t>SA</a:t>
            </a:r>
            <a:r>
              <a:rPr lang="zh-TW" altLang="en-US" dirty="0"/>
              <a:t>會降低。</a:t>
            </a:r>
            <a:endParaRPr lang="en-US" altLang="zh-TW" dirty="0"/>
          </a:p>
          <a:p>
            <a:r>
              <a:rPr lang="zh-TW" altLang="en-US" dirty="0"/>
              <a:t>然而，在暴露於危險之後，與農村環境和年輕駕駛員相比，老年駕駛員在城市中表現出更差的 </a:t>
            </a:r>
            <a:r>
              <a:rPr lang="en-US" altLang="zh-TW" dirty="0"/>
              <a:t>3 </a:t>
            </a:r>
            <a:r>
              <a:rPr lang="zh-TW" altLang="en-US" dirty="0"/>
              <a:t>級 </a:t>
            </a:r>
            <a:r>
              <a:rPr lang="en-US" altLang="zh-TW" dirty="0"/>
              <a:t>SA</a:t>
            </a:r>
            <a:r>
              <a:rPr lang="zh-TW" altLang="en-US" dirty="0"/>
              <a:t>。</a:t>
            </a:r>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13</a:t>
            </a:fld>
            <a:endParaRPr lang="zh-TW" altLang="en-US"/>
          </a:p>
        </p:txBody>
      </p:sp>
    </p:spTree>
    <p:extLst>
      <p:ext uri="{BB962C8B-B14F-4D97-AF65-F5344CB8AC3E}">
        <p14:creationId xmlns:p14="http://schemas.microsoft.com/office/powerpoint/2010/main" val="3383089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無論年齡大小，在危險暴露後的複雜環境中，都表現出</a:t>
            </a:r>
            <a:r>
              <a:rPr lang="en-US" altLang="zh-TW" dirty="0"/>
              <a:t>2 </a:t>
            </a:r>
            <a:r>
              <a:rPr lang="zh-TW" altLang="en-US" dirty="0"/>
              <a:t>級 </a:t>
            </a:r>
            <a:r>
              <a:rPr lang="en-US" altLang="zh-TW" dirty="0"/>
              <a:t>SA </a:t>
            </a:r>
            <a:r>
              <a:rPr lang="zh-TW" altLang="en-US" dirty="0"/>
              <a:t>下降</a:t>
            </a:r>
            <a:endParaRPr lang="en-US" altLang="zh-TW" dirty="0"/>
          </a:p>
          <a:p>
            <a:endParaRPr lang="en-US" altLang="zh-TW" dirty="0"/>
          </a:p>
          <a:p>
            <a:r>
              <a:rPr lang="zh-TW" altLang="en-US" dirty="0"/>
              <a:t>未標有相同字母字符 </a:t>
            </a:r>
            <a:r>
              <a:rPr lang="en-US" altLang="zh-TW" dirty="0"/>
              <a:t>(A–C) </a:t>
            </a:r>
            <a:r>
              <a:rPr lang="zh-TW" altLang="en-US" dirty="0"/>
              <a:t>的均值顯著不同</a:t>
            </a:r>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14</a:t>
            </a:fld>
            <a:endParaRPr lang="zh-TW" altLang="en-US"/>
          </a:p>
        </p:txBody>
      </p:sp>
    </p:spTree>
    <p:extLst>
      <p:ext uri="{BB962C8B-B14F-4D97-AF65-F5344CB8AC3E}">
        <p14:creationId xmlns:p14="http://schemas.microsoft.com/office/powerpoint/2010/main" val="2939465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與年長的駕駛員相比，年輕的駕駛員通常保持更高的速度。</a:t>
            </a:r>
            <a:endParaRPr lang="en-US" altLang="zh-TW" dirty="0"/>
          </a:p>
          <a:p>
            <a:r>
              <a:rPr lang="zh-TW" altLang="en-US" dirty="0"/>
              <a:t>老年司機在不同的環境複雜性下在速度選擇上仍然保守</a:t>
            </a:r>
            <a:endParaRPr lang="en-US" altLang="zh-TW" dirty="0"/>
          </a:p>
          <a:p>
            <a:endParaRPr lang="en-US" altLang="zh-TW" dirty="0"/>
          </a:p>
          <a:p>
            <a:r>
              <a:rPr lang="zh-TW" altLang="en-US" dirty="0"/>
              <a:t>未標有相同字母字符 </a:t>
            </a:r>
            <a:r>
              <a:rPr lang="en-US" altLang="zh-TW" dirty="0"/>
              <a:t>(A–C) </a:t>
            </a:r>
            <a:r>
              <a:rPr lang="zh-TW" altLang="en-US" dirty="0"/>
              <a:t>的均值顯著不同</a:t>
            </a:r>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15</a:t>
            </a:fld>
            <a:endParaRPr lang="zh-TW" altLang="en-US"/>
          </a:p>
        </p:txBody>
      </p:sp>
    </p:spTree>
    <p:extLst>
      <p:ext uri="{BB962C8B-B14F-4D97-AF65-F5344CB8AC3E}">
        <p14:creationId xmlns:p14="http://schemas.microsoft.com/office/powerpoint/2010/main" val="1912523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青少年和年長的駕駛員在遇到動態危險時通常都會更大程度地降低速度。</a:t>
            </a:r>
            <a:endParaRPr lang="en-US" altLang="zh-TW" dirty="0"/>
          </a:p>
          <a:p>
            <a:r>
              <a:rPr lang="zh-TW" altLang="en-US" dirty="0"/>
              <a:t>與年輕駕駛員相比，年長駕駛員在處理動態危險時駕駛速度較低</a:t>
            </a:r>
            <a:endParaRPr lang="en-US" altLang="zh-TW" dirty="0"/>
          </a:p>
          <a:p>
            <a:endParaRPr lang="en-US" altLang="zh-TW" dirty="0"/>
          </a:p>
          <a:p>
            <a:r>
              <a:rPr lang="zh-TW" altLang="en-US" dirty="0"/>
              <a:t>未標有相同字母字符 </a:t>
            </a:r>
            <a:r>
              <a:rPr lang="en-US" altLang="zh-TW" dirty="0"/>
              <a:t>(A–C) </a:t>
            </a:r>
            <a:r>
              <a:rPr lang="zh-TW" altLang="en-US" dirty="0"/>
              <a:t>的均值顯著不同</a:t>
            </a:r>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16</a:t>
            </a:fld>
            <a:endParaRPr lang="zh-TW" altLang="en-US"/>
          </a:p>
        </p:txBody>
      </p:sp>
    </p:spTree>
    <p:extLst>
      <p:ext uri="{BB962C8B-B14F-4D97-AF65-F5344CB8AC3E}">
        <p14:creationId xmlns:p14="http://schemas.microsoft.com/office/powerpoint/2010/main" val="2731436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他們在鄉村環境中的速度比也高於城市，而無論環境複雜程度如何，年長的駕駛員都保持相似的速度比。</a:t>
            </a:r>
            <a:endParaRPr lang="en-US" altLang="zh-TW" dirty="0"/>
          </a:p>
          <a:p>
            <a:endParaRPr lang="en-US" altLang="zh-TW" dirty="0"/>
          </a:p>
          <a:p>
            <a:r>
              <a:rPr lang="zh-TW" altLang="en-US" dirty="0"/>
              <a:t>未標有相同字母字符 </a:t>
            </a:r>
            <a:r>
              <a:rPr lang="en-US" altLang="zh-TW" dirty="0"/>
              <a:t>(A–C) </a:t>
            </a:r>
            <a:r>
              <a:rPr lang="zh-TW" altLang="en-US" dirty="0"/>
              <a:t>的均值顯著不同</a:t>
            </a:r>
            <a:endParaRPr lang="en-US" altLang="zh-TW" dirty="0"/>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17</a:t>
            </a:fld>
            <a:endParaRPr lang="zh-TW" altLang="en-US"/>
          </a:p>
        </p:txBody>
      </p:sp>
    </p:spTree>
    <p:extLst>
      <p:ext uri="{BB962C8B-B14F-4D97-AF65-F5344CB8AC3E}">
        <p14:creationId xmlns:p14="http://schemas.microsoft.com/office/powerpoint/2010/main" val="776552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狀態意識：意識到附近發生什麼事情，以至到明白資訊、事件及自身的行動怎樣影響目的及目標，應用在複雜和動態的領域，包括航空、航空交通管制、航海導航、發電廠操作、軍事命令與控制、緊急服務例如滅火及警務</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Leve1 l:</a:t>
            </a:r>
            <a:r>
              <a:rPr lang="zh-TW" altLang="en-US" dirty="0"/>
              <a:t>感知</a:t>
            </a:r>
            <a:endParaRPr lang="en-US" altLang="zh-TW" sz="1200" dirty="0">
              <a:latin typeface="+mn-lt"/>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a:latin typeface="+mj-lt"/>
                <a:ea typeface="標楷體" pitchFamily="65" charset="-120"/>
              </a:rPr>
              <a:t>Level 2:</a:t>
            </a:r>
            <a:r>
              <a:rPr lang="zh-TW" altLang="en-US" dirty="0"/>
              <a:t>理解</a:t>
            </a:r>
            <a:endParaRPr lang="en-US" altLang="zh-TW" sz="1200" dirty="0">
              <a:latin typeface="+mj-lt"/>
              <a:ea typeface="標楷體" pitchFamily="65"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a:latin typeface="+mj-lt"/>
                <a:ea typeface="標楷體" pitchFamily="65" charset="-120"/>
              </a:rPr>
              <a:t>Level 3:</a:t>
            </a:r>
            <a:r>
              <a:rPr lang="zh-TW" altLang="en-US" sz="1200" dirty="0">
                <a:latin typeface="+mj-lt"/>
                <a:ea typeface="標楷體" pitchFamily="65" charset="-120"/>
              </a:rPr>
              <a:t>預測</a:t>
            </a:r>
            <a:endParaRPr lang="zh-TW" altLang="en-US" dirty="0"/>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2</a:t>
            </a:fld>
            <a:endParaRPr lang="zh-TW" altLang="en-US"/>
          </a:p>
        </p:txBody>
      </p:sp>
    </p:spTree>
    <p:extLst>
      <p:ext uri="{BB962C8B-B14F-4D97-AF65-F5344CB8AC3E}">
        <p14:creationId xmlns:p14="http://schemas.microsoft.com/office/powerpoint/2010/main" val="1882097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3</a:t>
            </a:fld>
            <a:endParaRPr lang="zh-TW" altLang="en-US"/>
          </a:p>
        </p:txBody>
      </p:sp>
    </p:spTree>
    <p:extLst>
      <p:ext uri="{BB962C8B-B14F-4D97-AF65-F5344CB8AC3E}">
        <p14:creationId xmlns:p14="http://schemas.microsoft.com/office/powerpoint/2010/main" val="2161874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0" i="0" dirty="0">
                <a:solidFill>
                  <a:srgbClr val="000000"/>
                </a:solidFill>
                <a:effectLst/>
                <a:latin typeface="Roboto" panose="02000000000000000000" pitchFamily="2" charset="0"/>
              </a:rPr>
              <a:t>板子通常擺在 </a:t>
            </a:r>
            <a:r>
              <a:rPr lang="en-US" altLang="zh-TW" b="0" i="0" dirty="0">
                <a:solidFill>
                  <a:srgbClr val="000000"/>
                </a:solidFill>
                <a:effectLst/>
                <a:latin typeface="Roboto" panose="02000000000000000000" pitchFamily="2" charset="0"/>
              </a:rPr>
              <a:t>20 </a:t>
            </a:r>
            <a:r>
              <a:rPr lang="zh-TW" altLang="en-US" b="0" i="0" dirty="0">
                <a:solidFill>
                  <a:srgbClr val="000000"/>
                </a:solidFill>
                <a:effectLst/>
                <a:latin typeface="Roboto" panose="02000000000000000000" pitchFamily="2" charset="0"/>
              </a:rPr>
              <a:t>英尺遠的地方，而你可以清楚看到 </a:t>
            </a:r>
            <a:r>
              <a:rPr lang="en-US" altLang="zh-TW" b="0" i="0" dirty="0">
                <a:solidFill>
                  <a:srgbClr val="000000"/>
                </a:solidFill>
                <a:effectLst/>
                <a:latin typeface="Roboto" panose="02000000000000000000" pitchFamily="2" charset="0"/>
              </a:rPr>
              <a:t>20 </a:t>
            </a:r>
            <a:r>
              <a:rPr lang="zh-TW" altLang="en-US" b="0" i="0" dirty="0">
                <a:solidFill>
                  <a:srgbClr val="000000"/>
                </a:solidFill>
                <a:effectLst/>
                <a:latin typeface="Roboto" panose="02000000000000000000" pitchFamily="2" charset="0"/>
              </a:rPr>
              <a:t>英尺處，別人也可以看到 </a:t>
            </a:r>
            <a:r>
              <a:rPr lang="en-US" altLang="zh-TW" b="0" i="0" dirty="0">
                <a:solidFill>
                  <a:srgbClr val="000000"/>
                </a:solidFill>
                <a:effectLst/>
                <a:latin typeface="Roboto" panose="02000000000000000000" pitchFamily="2" charset="0"/>
              </a:rPr>
              <a:t>20 </a:t>
            </a:r>
            <a:r>
              <a:rPr lang="zh-TW" altLang="en-US" b="0" i="0" dirty="0">
                <a:solidFill>
                  <a:srgbClr val="000000"/>
                </a:solidFill>
                <a:effectLst/>
                <a:latin typeface="Roboto" panose="02000000000000000000" pitchFamily="2" charset="0"/>
              </a:rPr>
              <a:t>英尺處，代表你的視力正常 </a:t>
            </a:r>
            <a:r>
              <a:rPr lang="en-US" altLang="zh-TW" b="0" i="0" dirty="0">
                <a:solidFill>
                  <a:srgbClr val="000000"/>
                </a:solidFill>
                <a:effectLst/>
                <a:latin typeface="Roboto" panose="02000000000000000000" pitchFamily="2" charset="0"/>
              </a:rPr>
              <a:t>1.0</a:t>
            </a:r>
            <a:r>
              <a:rPr lang="zh-TW" altLang="en-US" b="0" i="0" dirty="0">
                <a:solidFill>
                  <a:srgbClr val="000000"/>
                </a:solidFill>
                <a:effectLst/>
                <a:latin typeface="Roboto" panose="02000000000000000000" pitchFamily="2" charset="0"/>
              </a:rPr>
              <a:t>，分子皆為</a:t>
            </a:r>
            <a:r>
              <a:rPr lang="en-US" altLang="zh-TW" b="0" i="0">
                <a:solidFill>
                  <a:srgbClr val="000000"/>
                </a:solidFill>
                <a:effectLst/>
                <a:latin typeface="Roboto" panose="02000000000000000000" pitchFamily="2" charset="0"/>
              </a:rPr>
              <a:t>20</a:t>
            </a:r>
            <a:endParaRPr lang="zh-TW" altLang="en-US" dirty="0"/>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4</a:t>
            </a:fld>
            <a:endParaRPr lang="zh-TW" altLang="en-US"/>
          </a:p>
        </p:txBody>
      </p:sp>
    </p:spTree>
    <p:extLst>
      <p:ext uri="{BB962C8B-B14F-4D97-AF65-F5344CB8AC3E}">
        <p14:creationId xmlns:p14="http://schemas.microsoft.com/office/powerpoint/2010/main" val="1761912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a:t>HDTV=</a:t>
            </a:r>
            <a:r>
              <a:rPr lang="zh-TW" altLang="en-US" sz="1200" dirty="0"/>
              <a:t>高畫質電視</a:t>
            </a:r>
            <a:endParaRPr lang="zh-TW" altLang="en-US" dirty="0"/>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5</a:t>
            </a:fld>
            <a:endParaRPr lang="zh-TW" altLang="en-US"/>
          </a:p>
        </p:txBody>
      </p:sp>
    </p:spTree>
    <p:extLst>
      <p:ext uri="{BB962C8B-B14F-4D97-AF65-F5344CB8AC3E}">
        <p14:creationId xmlns:p14="http://schemas.microsoft.com/office/powerpoint/2010/main" val="944128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限速為了提高相對於現實世界條件的駕駛模擬的真實性</a:t>
            </a:r>
            <a:endParaRPr lang="en-US" altLang="zh-TW" dirty="0"/>
          </a:p>
          <a:p>
            <a:r>
              <a:rPr lang="en-US" altLang="zh-TW" dirty="0"/>
              <a:t>40000</a:t>
            </a:r>
            <a:r>
              <a:rPr lang="zh-TW" altLang="en-US" dirty="0"/>
              <a:t>英尺</a:t>
            </a:r>
            <a:r>
              <a:rPr lang="en-US" altLang="zh-TW" dirty="0"/>
              <a:t>=12</a:t>
            </a:r>
            <a:r>
              <a:rPr lang="zh-TW" altLang="en-US" dirty="0"/>
              <a:t>公里</a:t>
            </a: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6</a:t>
            </a:fld>
            <a:endParaRPr lang="zh-TW" altLang="en-US"/>
          </a:p>
        </p:txBody>
      </p:sp>
    </p:spTree>
    <p:extLst>
      <p:ext uri="{BB962C8B-B14F-4D97-AF65-F5344CB8AC3E}">
        <p14:creationId xmlns:p14="http://schemas.microsoft.com/office/powerpoint/2010/main" val="241654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限速為了提高相對於現實世界條件的駕駛模擬的真實性</a:t>
            </a:r>
            <a:endParaRPr lang="en-US" altLang="zh-TW" dirty="0"/>
          </a:p>
          <a:p>
            <a:r>
              <a:rPr lang="en-US" altLang="zh-TW" dirty="0"/>
              <a:t>55000</a:t>
            </a:r>
            <a:r>
              <a:rPr lang="zh-TW" altLang="en-US" dirty="0"/>
              <a:t>英尺</a:t>
            </a:r>
            <a:r>
              <a:rPr lang="en-US" altLang="zh-TW" dirty="0"/>
              <a:t>=18</a:t>
            </a:r>
            <a:r>
              <a:rPr lang="zh-TW" altLang="en-US" dirty="0"/>
              <a:t>公里</a:t>
            </a:r>
          </a:p>
        </p:txBody>
      </p:sp>
      <p:sp>
        <p:nvSpPr>
          <p:cNvPr id="4" name="投影片編號版面配置區 3"/>
          <p:cNvSpPr>
            <a:spLocks noGrp="1"/>
          </p:cNvSpPr>
          <p:nvPr>
            <p:ph type="sldNum" sz="quarter" idx="5"/>
          </p:nvPr>
        </p:nvSpPr>
        <p:spPr/>
        <p:txBody>
          <a:bodyPr/>
          <a:lstStyle/>
          <a:p>
            <a:fld id="{8F960C43-8E86-48A7-8ED1-F73921582EBE}" type="slidenum">
              <a:rPr lang="zh-TW" altLang="en-US" smtClean="0"/>
              <a:t>7</a:t>
            </a:fld>
            <a:endParaRPr lang="zh-TW" altLang="en-US"/>
          </a:p>
        </p:txBody>
      </p:sp>
    </p:spTree>
    <p:extLst>
      <p:ext uri="{BB962C8B-B14F-4D97-AF65-F5344CB8AC3E}">
        <p14:creationId xmlns:p14="http://schemas.microsoft.com/office/powerpoint/2010/main" val="294048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a:solidFill>
                  <a:srgbClr val="4D5156"/>
                </a:solidFill>
                <a:effectLst/>
                <a:latin typeface="arial" panose="020B0604020202020204" pitchFamily="34" charset="0"/>
              </a:rPr>
              <a:t>SAGAT=Situation Awareness Global Assessment Technique</a:t>
            </a:r>
            <a:r>
              <a:rPr lang="zh-TW" altLang="en-US" b="0" i="0" dirty="0">
                <a:solidFill>
                  <a:srgbClr val="4D5156"/>
                </a:solidFill>
                <a:effectLst/>
                <a:latin typeface="arial" panose="020B0604020202020204" pitchFamily="34" charset="0"/>
              </a:rPr>
              <a:t> 狀態意識全面評估技術：</a:t>
            </a:r>
            <a:r>
              <a:rPr lang="zh-TW" altLang="en-US" dirty="0"/>
              <a:t>經由詢任務有關的問題之詢問評估個人的情境覺察，點是提供無偏見</a:t>
            </a:r>
            <a:r>
              <a:rPr lang="en-US" altLang="zh-TW" dirty="0"/>
              <a:t>(unbiased)</a:t>
            </a:r>
            <a:r>
              <a:rPr lang="zh-TW" altLang="en-US" dirty="0"/>
              <a:t>的和客觀的情境覺察評量，情境覺察的測量經由直接詢問模擬情境的訊息，缺點是模擬中需要不斷暫停模擬情境的進行以蒐集資料，這樣會影響參與者的記憶</a:t>
            </a:r>
          </a:p>
        </p:txBody>
      </p:sp>
      <p:sp>
        <p:nvSpPr>
          <p:cNvPr id="4" name="投影片編號版面配置區 3"/>
          <p:cNvSpPr>
            <a:spLocks noGrp="1"/>
          </p:cNvSpPr>
          <p:nvPr>
            <p:ph type="sldNum" sz="quarter" idx="5"/>
          </p:nvPr>
        </p:nvSpPr>
        <p:spPr/>
        <p:txBody>
          <a:bodyPr/>
          <a:lstStyle/>
          <a:p>
            <a:fld id="{30C95791-936C-40ED-847B-F089CA62533F}" type="slidenum">
              <a:rPr lang="zh-TW" altLang="en-US" smtClean="0"/>
              <a:t>9</a:t>
            </a:fld>
            <a:endParaRPr lang="zh-TW" altLang="en-US"/>
          </a:p>
        </p:txBody>
      </p:sp>
    </p:spTree>
    <p:extLst>
      <p:ext uri="{BB962C8B-B14F-4D97-AF65-F5344CB8AC3E}">
        <p14:creationId xmlns:p14="http://schemas.microsoft.com/office/powerpoint/2010/main" val="656307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30C95791-936C-40ED-847B-F089CA62533F}" type="slidenum">
              <a:rPr lang="zh-TW" altLang="en-US" smtClean="0"/>
              <a:t>10</a:t>
            </a:fld>
            <a:endParaRPr lang="zh-TW" altLang="en-US"/>
          </a:p>
        </p:txBody>
      </p:sp>
    </p:spTree>
    <p:extLst>
      <p:ext uri="{BB962C8B-B14F-4D97-AF65-F5344CB8AC3E}">
        <p14:creationId xmlns:p14="http://schemas.microsoft.com/office/powerpoint/2010/main" val="1612014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9CC7D60-18E3-4437-8D6D-CACE598EB543}"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31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9CC7D60-18E3-4437-8D6D-CACE598EB543}" type="slidenum">
              <a:rPr lang="zh-TW" altLang="en-US" smtClean="0"/>
              <a:t>‹#›</a:t>
            </a:fld>
            <a:endParaRPr lang="zh-TW" altLang="en-US"/>
          </a:p>
        </p:txBody>
      </p:sp>
    </p:spTree>
    <p:extLst>
      <p:ext uri="{BB962C8B-B14F-4D97-AF65-F5344CB8AC3E}">
        <p14:creationId xmlns:p14="http://schemas.microsoft.com/office/powerpoint/2010/main" val="353685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9CC7D60-18E3-4437-8D6D-CACE598EB543}" type="slidenum">
              <a:rPr lang="zh-TW" altLang="en-US" smtClean="0"/>
              <a:t>‹#›</a:t>
            </a:fld>
            <a:endParaRPr lang="zh-TW" altLang="en-US"/>
          </a:p>
        </p:txBody>
      </p:sp>
    </p:spTree>
    <p:extLst>
      <p:ext uri="{BB962C8B-B14F-4D97-AF65-F5344CB8AC3E}">
        <p14:creationId xmlns:p14="http://schemas.microsoft.com/office/powerpoint/2010/main" val="179537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9CC7D60-18E3-4437-8D6D-CACE598EB543}" type="slidenum">
              <a:rPr lang="zh-TW" altLang="en-US" smtClean="0"/>
              <a:t>‹#›</a:t>
            </a:fld>
            <a:endParaRPr lang="zh-TW" altLang="en-US"/>
          </a:p>
        </p:txBody>
      </p:sp>
    </p:spTree>
    <p:extLst>
      <p:ext uri="{BB962C8B-B14F-4D97-AF65-F5344CB8AC3E}">
        <p14:creationId xmlns:p14="http://schemas.microsoft.com/office/powerpoint/2010/main" val="186727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9CC7D60-18E3-4437-8D6D-CACE598EB543}"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77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9CC7D60-18E3-4437-8D6D-CACE598EB543}" type="slidenum">
              <a:rPr lang="zh-TW" altLang="en-US" smtClean="0"/>
              <a:t>‹#›</a:t>
            </a:fld>
            <a:endParaRPr lang="zh-TW" altLang="en-US"/>
          </a:p>
        </p:txBody>
      </p:sp>
    </p:spTree>
    <p:extLst>
      <p:ext uri="{BB962C8B-B14F-4D97-AF65-F5344CB8AC3E}">
        <p14:creationId xmlns:p14="http://schemas.microsoft.com/office/powerpoint/2010/main" val="284625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9CC7D60-18E3-4437-8D6D-CACE598EB543}" type="slidenum">
              <a:rPr lang="zh-TW" altLang="en-US" smtClean="0"/>
              <a:t>‹#›</a:t>
            </a:fld>
            <a:endParaRPr lang="zh-TW" altLang="en-US"/>
          </a:p>
        </p:txBody>
      </p:sp>
    </p:spTree>
    <p:extLst>
      <p:ext uri="{BB962C8B-B14F-4D97-AF65-F5344CB8AC3E}">
        <p14:creationId xmlns:p14="http://schemas.microsoft.com/office/powerpoint/2010/main" val="166587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9CC7D60-18E3-4437-8D6D-CACE598EB543}" type="slidenum">
              <a:rPr lang="zh-TW" altLang="en-US" smtClean="0"/>
              <a:t>‹#›</a:t>
            </a:fld>
            <a:endParaRPr lang="zh-TW" altLang="en-US"/>
          </a:p>
        </p:txBody>
      </p:sp>
    </p:spTree>
    <p:extLst>
      <p:ext uri="{BB962C8B-B14F-4D97-AF65-F5344CB8AC3E}">
        <p14:creationId xmlns:p14="http://schemas.microsoft.com/office/powerpoint/2010/main" val="4056927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B9CC7D60-18E3-4437-8D6D-CACE598EB543}" type="slidenum">
              <a:rPr lang="zh-TW" altLang="en-US" smtClean="0"/>
              <a:t>‹#›</a:t>
            </a:fld>
            <a:endParaRPr lang="zh-TW" altLang="en-US"/>
          </a:p>
        </p:txBody>
      </p:sp>
    </p:spTree>
    <p:extLst>
      <p:ext uri="{BB962C8B-B14F-4D97-AF65-F5344CB8AC3E}">
        <p14:creationId xmlns:p14="http://schemas.microsoft.com/office/powerpoint/2010/main" val="172181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F896A37-C8E9-4EF3-A655-0C72611DDAD9}" type="datetimeFigureOut">
              <a:rPr lang="zh-TW" altLang="en-US" smtClean="0"/>
              <a:t>2021/11/14</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9CC7D60-18E3-4437-8D6D-CACE598EB543}" type="slidenum">
              <a:rPr lang="zh-TW" altLang="en-US" smtClean="0"/>
              <a:t>‹#›</a:t>
            </a:fld>
            <a:endParaRPr lang="zh-TW" altLang="en-US"/>
          </a:p>
        </p:txBody>
      </p:sp>
    </p:spTree>
    <p:extLst>
      <p:ext uri="{BB962C8B-B14F-4D97-AF65-F5344CB8AC3E}">
        <p14:creationId xmlns:p14="http://schemas.microsoft.com/office/powerpoint/2010/main" val="208348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FF896A37-C8E9-4EF3-A655-0C72611DDAD9}" type="datetimeFigureOut">
              <a:rPr lang="zh-TW" altLang="en-US" smtClean="0"/>
              <a:t>2021/11/14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9CC7D60-18E3-4437-8D6D-CACE598EB543}" type="slidenum">
              <a:rPr lang="zh-TW" altLang="en-US" smtClean="0"/>
              <a:t>‹#›</a:t>
            </a:fld>
            <a:endParaRPr lang="zh-TW" altLang="en-US"/>
          </a:p>
        </p:txBody>
      </p:sp>
    </p:spTree>
    <p:extLst>
      <p:ext uri="{BB962C8B-B14F-4D97-AF65-F5344CB8AC3E}">
        <p14:creationId xmlns:p14="http://schemas.microsoft.com/office/powerpoint/2010/main" val="3397201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F896A37-C8E9-4EF3-A655-0C72611DDAD9}" type="datetimeFigureOut">
              <a:rPr lang="zh-TW" altLang="en-US" smtClean="0"/>
              <a:t>2021/11/14</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9CC7D60-18E3-4437-8D6D-CACE598EB543}"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6822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4B8CCD-1C16-4A4B-B4C1-676EE3C644F4}"/>
              </a:ext>
            </a:extLst>
          </p:cNvPr>
          <p:cNvSpPr>
            <a:spLocks noGrp="1"/>
          </p:cNvSpPr>
          <p:nvPr>
            <p:ph type="ctrTitle"/>
          </p:nvPr>
        </p:nvSpPr>
        <p:spPr>
          <a:xfrm>
            <a:off x="0" y="758952"/>
            <a:ext cx="12192000" cy="3566160"/>
          </a:xfrm>
        </p:spPr>
        <p:txBody>
          <a:bodyPr>
            <a:normAutofit/>
          </a:bodyPr>
          <a:lstStyle/>
          <a:p>
            <a:pPr algn="ctr">
              <a:lnSpc>
                <a:spcPct val="150000"/>
              </a:lnSpc>
            </a:pPr>
            <a:r>
              <a:rPr lang="en-US" altLang="zh-TW" sz="4000" dirty="0"/>
              <a:t>Effects of hazard exposure and roadway</a:t>
            </a:r>
            <a:r>
              <a:rPr lang="zh-TW" altLang="en-US" sz="4000" dirty="0"/>
              <a:t> </a:t>
            </a:r>
            <a:r>
              <a:rPr lang="en-US" altLang="zh-TW" sz="4000" dirty="0"/>
              <a:t>complexity on young</a:t>
            </a:r>
            <a:r>
              <a:rPr lang="zh-TW" altLang="en-US" sz="4000" dirty="0"/>
              <a:t> </a:t>
            </a:r>
            <a:r>
              <a:rPr lang="en-US" altLang="zh-TW" sz="4000" dirty="0"/>
              <a:t>and older driver situation</a:t>
            </a:r>
            <a:r>
              <a:rPr lang="zh-TW" altLang="en-US" sz="4000" dirty="0"/>
              <a:t> </a:t>
            </a:r>
            <a:r>
              <a:rPr lang="en-US" altLang="zh-TW" sz="4000" dirty="0"/>
              <a:t>awareness and performance</a:t>
            </a:r>
            <a:endParaRPr lang="zh-TW" altLang="en-US" sz="4000" dirty="0"/>
          </a:p>
        </p:txBody>
      </p:sp>
      <p:sp>
        <p:nvSpPr>
          <p:cNvPr id="3" name="副標題 2">
            <a:extLst>
              <a:ext uri="{FF2B5EF4-FFF2-40B4-BE49-F238E27FC236}">
                <a16:creationId xmlns:a16="http://schemas.microsoft.com/office/drawing/2014/main" id="{0FD3DFC0-34EC-4F5E-8587-0F9629CA2933}"/>
              </a:ext>
            </a:extLst>
          </p:cNvPr>
          <p:cNvSpPr>
            <a:spLocks noGrp="1"/>
          </p:cNvSpPr>
          <p:nvPr>
            <p:ph type="subTitle" idx="1"/>
          </p:nvPr>
        </p:nvSpPr>
        <p:spPr>
          <a:xfrm>
            <a:off x="1100051" y="4455620"/>
            <a:ext cx="10697502" cy="1873462"/>
          </a:xfrm>
        </p:spPr>
        <p:txBody>
          <a:bodyPr>
            <a:normAutofit fontScale="92500"/>
          </a:bodyPr>
          <a:lstStyle/>
          <a:p>
            <a:r>
              <a:rPr lang="zh-TW" altLang="en-US" dirty="0"/>
              <a:t>作者</a:t>
            </a:r>
            <a:r>
              <a:rPr lang="zh-TW" altLang="en-US" cap="none" dirty="0"/>
              <a:t>：</a:t>
            </a:r>
            <a:r>
              <a:rPr lang="en-US" altLang="zh-TW" cap="none" dirty="0"/>
              <a:t>David </a:t>
            </a:r>
            <a:r>
              <a:rPr lang="en-US" altLang="zh-TW" cap="none" dirty="0" err="1"/>
              <a:t>Kaber</a:t>
            </a:r>
            <a:r>
              <a:rPr lang="en-US" altLang="zh-TW" cap="none" dirty="0"/>
              <a:t>, Yu Zhang, </a:t>
            </a:r>
            <a:r>
              <a:rPr lang="en-US" altLang="zh-TW" cap="none" dirty="0" err="1"/>
              <a:t>Sangeun</a:t>
            </a:r>
            <a:r>
              <a:rPr lang="en-US" altLang="zh-TW" cap="none" dirty="0"/>
              <a:t> </a:t>
            </a:r>
            <a:r>
              <a:rPr lang="en-US" altLang="zh-TW" cap="none" dirty="0" err="1"/>
              <a:t>Jin</a:t>
            </a:r>
            <a:r>
              <a:rPr lang="en-US" altLang="zh-TW" cap="none" dirty="0"/>
              <a:t>, </a:t>
            </a:r>
            <a:r>
              <a:rPr lang="en-US" altLang="zh-TW" cap="none" dirty="0" err="1"/>
              <a:t>Prithima</a:t>
            </a:r>
            <a:r>
              <a:rPr lang="en-US" altLang="zh-TW" cap="none" dirty="0"/>
              <a:t> </a:t>
            </a:r>
            <a:r>
              <a:rPr lang="en-US" altLang="zh-TW" cap="none" dirty="0" err="1"/>
              <a:t>Mosaly</a:t>
            </a:r>
            <a:r>
              <a:rPr lang="en-US" altLang="zh-TW" cap="none" dirty="0"/>
              <a:t>, Megan Garner</a:t>
            </a:r>
          </a:p>
          <a:p>
            <a:r>
              <a:rPr lang="zh-TW" altLang="en-US" cap="none" dirty="0"/>
              <a:t>期刊：</a:t>
            </a:r>
            <a:r>
              <a:rPr lang="en-US" altLang="zh-TW" cap="none" dirty="0"/>
              <a:t>Transportation Research Part F 15 (2012) 600–611</a:t>
            </a:r>
          </a:p>
          <a:p>
            <a:r>
              <a:rPr lang="zh-TW" altLang="en-US" cap="none" dirty="0"/>
              <a:t>學生：陳瑀婕</a:t>
            </a:r>
          </a:p>
          <a:p>
            <a:r>
              <a:rPr lang="zh-TW" altLang="en-US" cap="none" dirty="0"/>
              <a:t>指導教授：柳永青 教授</a:t>
            </a:r>
          </a:p>
          <a:p>
            <a:endParaRPr lang="zh-TW" altLang="en-US" cap="none" dirty="0"/>
          </a:p>
        </p:txBody>
      </p:sp>
    </p:spTree>
    <p:extLst>
      <p:ext uri="{BB962C8B-B14F-4D97-AF65-F5344CB8AC3E}">
        <p14:creationId xmlns:p14="http://schemas.microsoft.com/office/powerpoint/2010/main" val="2986231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977BD6-A7D2-4BA3-8D9D-B54D400489D2}"/>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B4A67BC7-1E33-453B-831C-452DE9659C7D}"/>
              </a:ext>
            </a:extLst>
          </p:cNvPr>
          <p:cNvSpPr>
            <a:spLocks noGrp="1"/>
          </p:cNvSpPr>
          <p:nvPr>
            <p:ph idx="1"/>
          </p:nvPr>
        </p:nvSpPr>
        <p:spPr/>
        <p:txBody>
          <a:bodyPr>
            <a:normAutofit/>
          </a:bodyPr>
          <a:lstStyle/>
          <a:p>
            <a:pPr>
              <a:buFont typeface="Wingdings" panose="05000000000000000000" pitchFamily="2" charset="2"/>
              <a:buChar char="Ø"/>
            </a:pPr>
            <a:r>
              <a:rPr lang="zh-TW" altLang="en-US" sz="2200" dirty="0"/>
              <a:t>程序：</a:t>
            </a:r>
            <a:endParaRPr lang="en-US" altLang="zh-TW" sz="2200"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受測者簽署同意書及填寫人口統計問卷。</a:t>
            </a: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在開始實驗之前，受測者先進行練習，以熟悉駕駛如何操作模擬器。</a:t>
            </a: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練習場為雙車道道路，受測者被要求在右側車道行駛，將車輛保持在特定車道的中間，並需跟著引導車行駛。</a:t>
            </a: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在每對實驗條件之間，受測者休息</a:t>
            </a:r>
            <a:r>
              <a:rPr lang="en-US" altLang="zh-TW" dirty="0"/>
              <a:t>5</a:t>
            </a:r>
            <a:r>
              <a:rPr lang="zh-TW" altLang="en-US" dirty="0"/>
              <a:t>分鐘。</a:t>
            </a:r>
            <a:endParaRPr lang="en-US" altLang="zh-TW"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年輕參與者的實驗持續了大約 </a:t>
            </a:r>
            <a:r>
              <a:rPr lang="en-US" altLang="zh-TW" dirty="0"/>
              <a:t>2</a:t>
            </a:r>
            <a:r>
              <a:rPr lang="zh-TW" altLang="en-US" dirty="0"/>
              <a:t>小時，老年參與者持續了 </a:t>
            </a:r>
            <a:r>
              <a:rPr lang="en-US" altLang="zh-TW" dirty="0"/>
              <a:t>2.5 </a:t>
            </a:r>
            <a:r>
              <a:rPr lang="zh-TW" altLang="en-US" dirty="0"/>
              <a:t>小時。</a:t>
            </a:r>
          </a:p>
        </p:txBody>
      </p:sp>
    </p:spTree>
    <p:extLst>
      <p:ext uri="{BB962C8B-B14F-4D97-AF65-F5344CB8AC3E}">
        <p14:creationId xmlns:p14="http://schemas.microsoft.com/office/powerpoint/2010/main" val="1359895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977BD6-A7D2-4BA3-8D9D-B54D400489D2}"/>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B4A67BC7-1E33-453B-831C-452DE9659C7D}"/>
              </a:ext>
            </a:extLst>
          </p:cNvPr>
          <p:cNvSpPr>
            <a:spLocks noGrp="1"/>
          </p:cNvSpPr>
          <p:nvPr>
            <p:ph idx="1"/>
          </p:nvPr>
        </p:nvSpPr>
        <p:spPr>
          <a:xfrm>
            <a:off x="1097280" y="1845734"/>
            <a:ext cx="10058400" cy="4375958"/>
          </a:xfrm>
        </p:spPr>
        <p:txBody>
          <a:bodyPr>
            <a:normAutofit/>
          </a:bodyPr>
          <a:lstStyle/>
          <a:p>
            <a:pPr>
              <a:buFont typeface="Wingdings" panose="05000000000000000000" pitchFamily="2" charset="2"/>
              <a:buChar char="Ø"/>
            </a:pPr>
            <a:r>
              <a:rPr lang="zh-TW" altLang="en-US" sz="2200" dirty="0"/>
              <a:t>實驗設計：</a:t>
            </a:r>
            <a:endParaRPr lang="en-US" altLang="zh-TW" sz="2200"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自變項：</a:t>
            </a:r>
            <a:endParaRPr lang="en-US" altLang="zh-TW" dirty="0"/>
          </a:p>
          <a:p>
            <a:pPr marL="1177200" indent="-457200" algn="just" hangingPunct="0">
              <a:lnSpc>
                <a:spcPct val="125000"/>
              </a:lnSpc>
              <a:spcBef>
                <a:spcPts val="300"/>
              </a:spcBef>
              <a:spcAft>
                <a:spcPts val="300"/>
              </a:spcAft>
              <a:buFont typeface="+mj-lt"/>
              <a:buAutoNum type="arabicPeriod"/>
            </a:pPr>
            <a:r>
              <a:rPr lang="zh-TW" altLang="en-US" dirty="0"/>
              <a:t>年齡</a:t>
            </a:r>
            <a:r>
              <a:rPr lang="en-US" altLang="zh-TW" dirty="0"/>
              <a:t>(</a:t>
            </a:r>
            <a:r>
              <a:rPr lang="zh-TW" altLang="en-US" dirty="0"/>
              <a:t>青少年、老年</a:t>
            </a:r>
            <a:r>
              <a:rPr lang="en-US" altLang="zh-TW" dirty="0"/>
              <a:t>)</a:t>
            </a:r>
          </a:p>
          <a:p>
            <a:pPr marL="1177200" indent="-457200" algn="just" hangingPunct="0">
              <a:lnSpc>
                <a:spcPct val="125000"/>
              </a:lnSpc>
              <a:spcBef>
                <a:spcPts val="300"/>
              </a:spcBef>
              <a:spcAft>
                <a:spcPts val="300"/>
              </a:spcAft>
              <a:buFont typeface="+mj-lt"/>
              <a:buAutoNum type="arabicPeriod"/>
            </a:pPr>
            <a:r>
              <a:rPr lang="zh-TW" altLang="en-US" dirty="0"/>
              <a:t>複雜程度</a:t>
            </a:r>
            <a:r>
              <a:rPr lang="en-US" altLang="zh-TW" dirty="0"/>
              <a:t>(</a:t>
            </a:r>
            <a:r>
              <a:rPr lang="zh-TW" altLang="en-US" dirty="0"/>
              <a:t>鄉村、城市</a:t>
            </a:r>
            <a:r>
              <a:rPr lang="en-US" altLang="zh-TW" dirty="0"/>
              <a:t>)</a:t>
            </a:r>
          </a:p>
          <a:p>
            <a:pPr marL="1177200" indent="-457200" algn="just" hangingPunct="0">
              <a:lnSpc>
                <a:spcPct val="125000"/>
              </a:lnSpc>
              <a:spcBef>
                <a:spcPts val="300"/>
              </a:spcBef>
              <a:spcAft>
                <a:spcPts val="300"/>
              </a:spcAft>
              <a:buFont typeface="+mj-lt"/>
              <a:buAutoNum type="arabicPeriod"/>
            </a:pPr>
            <a:r>
              <a:rPr lang="zh-TW" altLang="en-US" dirty="0"/>
              <a:t>危險</a:t>
            </a:r>
            <a:r>
              <a:rPr lang="en-US" altLang="zh-TW" dirty="0"/>
              <a:t>(</a:t>
            </a:r>
            <a:r>
              <a:rPr lang="zh-TW" altLang="en-US" dirty="0"/>
              <a:t>靜態、動態</a:t>
            </a:r>
            <a:r>
              <a:rPr lang="en-US" altLang="zh-TW" dirty="0"/>
              <a:t>)</a:t>
            </a:r>
          </a:p>
          <a:p>
            <a:pPr marL="702900" lvl="1" indent="-342900" algn="just" hangingPunct="0">
              <a:lnSpc>
                <a:spcPct val="125000"/>
              </a:lnSpc>
              <a:spcBef>
                <a:spcPts val="300"/>
              </a:spcBef>
              <a:spcAft>
                <a:spcPts val="300"/>
              </a:spcAft>
              <a:buSzPct val="100000"/>
              <a:buFont typeface="Wingdings" panose="05000000000000000000" pitchFamily="2" charset="2"/>
              <a:buChar char="l"/>
            </a:pPr>
            <a:r>
              <a:rPr lang="zh-TW" altLang="en-US" sz="2000" dirty="0"/>
              <a:t>依變項：</a:t>
            </a:r>
            <a:endParaRPr lang="en-US" altLang="zh-TW" sz="2000" dirty="0"/>
          </a:p>
          <a:p>
            <a:pPr marL="995508" lvl="1" indent="-342900" algn="just" hangingPunct="0">
              <a:lnSpc>
                <a:spcPct val="125000"/>
              </a:lnSpc>
              <a:spcBef>
                <a:spcPts val="300"/>
              </a:spcBef>
              <a:spcAft>
                <a:spcPts val="300"/>
              </a:spcAft>
              <a:buFont typeface="+mj-lt"/>
              <a:buAutoNum type="arabicPeriod"/>
            </a:pPr>
            <a:r>
              <a:rPr lang="zh-TW" altLang="en-US" sz="1800" dirty="0"/>
              <a:t>受測者的</a:t>
            </a:r>
            <a:r>
              <a:rPr lang="en-US" altLang="zh-TW" sz="1800" dirty="0"/>
              <a:t>SA</a:t>
            </a:r>
            <a:r>
              <a:rPr lang="zh-TW" altLang="en-US" sz="1800" dirty="0"/>
              <a:t>：測量受測者的感知</a:t>
            </a:r>
            <a:r>
              <a:rPr lang="en-US" altLang="zh-TW" sz="1800" dirty="0"/>
              <a:t>(Level 1)</a:t>
            </a:r>
            <a:r>
              <a:rPr lang="zh-TW" altLang="en-US" sz="1800" dirty="0"/>
              <a:t>、理解（</a:t>
            </a:r>
            <a:r>
              <a:rPr lang="en-US" altLang="zh-TW" sz="1800" dirty="0"/>
              <a:t>Level 2</a:t>
            </a:r>
            <a:r>
              <a:rPr lang="zh-TW" altLang="en-US" sz="1800" dirty="0"/>
              <a:t>）和預測（</a:t>
            </a:r>
            <a:r>
              <a:rPr lang="en-US" altLang="zh-TW" sz="1800" dirty="0"/>
              <a:t>Level 3</a:t>
            </a:r>
            <a:r>
              <a:rPr lang="zh-TW" altLang="en-US" sz="1800" dirty="0"/>
              <a:t>）</a:t>
            </a:r>
            <a:endParaRPr lang="en-US" altLang="zh-TW" sz="1800" dirty="0"/>
          </a:p>
          <a:p>
            <a:pPr marL="995508" lvl="1" indent="-342900" algn="just" hangingPunct="0">
              <a:lnSpc>
                <a:spcPct val="125000"/>
              </a:lnSpc>
              <a:spcBef>
                <a:spcPts val="300"/>
              </a:spcBef>
              <a:spcAft>
                <a:spcPts val="300"/>
              </a:spcAft>
              <a:buFont typeface="+mj-lt"/>
              <a:buAutoNum type="arabicPeriod"/>
            </a:pPr>
            <a:r>
              <a:rPr lang="zh-TW" altLang="en-US" dirty="0"/>
              <a:t>速度比：受測者的速度與實際限速之比</a:t>
            </a:r>
          </a:p>
          <a:p>
            <a:pPr marL="702900" indent="-342900" algn="just" hangingPunct="0">
              <a:lnSpc>
                <a:spcPct val="125000"/>
              </a:lnSpc>
              <a:spcBef>
                <a:spcPts val="300"/>
              </a:spcBef>
              <a:spcAft>
                <a:spcPts val="300"/>
              </a:spcAft>
              <a:buFont typeface="Wingdings" panose="05000000000000000000" pitchFamily="2" charset="2"/>
              <a:buChar char="l"/>
            </a:pPr>
            <a:endParaRPr lang="zh-TW" altLang="en-US" dirty="0"/>
          </a:p>
        </p:txBody>
      </p:sp>
    </p:spTree>
    <p:extLst>
      <p:ext uri="{BB962C8B-B14F-4D97-AF65-F5344CB8AC3E}">
        <p14:creationId xmlns:p14="http://schemas.microsoft.com/office/powerpoint/2010/main" val="2815372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977BD6-A7D2-4BA3-8D9D-B54D400489D2}"/>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B4A67BC7-1E33-453B-831C-452DE9659C7D}"/>
              </a:ext>
            </a:extLst>
          </p:cNvPr>
          <p:cNvSpPr>
            <a:spLocks noGrp="1"/>
          </p:cNvSpPr>
          <p:nvPr>
            <p:ph idx="1"/>
          </p:nvPr>
        </p:nvSpPr>
        <p:spPr/>
        <p:txBody>
          <a:bodyPr>
            <a:normAutofit/>
          </a:bodyPr>
          <a:lstStyle/>
          <a:p>
            <a:pPr>
              <a:buFont typeface="Wingdings" panose="05000000000000000000" pitchFamily="2" charset="2"/>
              <a:buChar char="Ø"/>
            </a:pPr>
            <a:r>
              <a:rPr lang="zh-TW" altLang="en-US" sz="2200" dirty="0"/>
              <a:t>數據收集：</a:t>
            </a:r>
            <a:endParaRPr lang="en-US" altLang="zh-TW" sz="2200" dirty="0"/>
          </a:p>
          <a:p>
            <a:pPr marL="702900" indent="-342900" algn="just" hangingPunct="0">
              <a:lnSpc>
                <a:spcPct val="125000"/>
              </a:lnSpc>
              <a:spcBef>
                <a:spcPts val="300"/>
              </a:spcBef>
              <a:spcAft>
                <a:spcPts val="300"/>
              </a:spcAft>
              <a:buFont typeface="Wingdings" panose="05000000000000000000" pitchFamily="2" charset="2"/>
              <a:buChar char="l"/>
            </a:pPr>
            <a:r>
              <a:rPr lang="zh-TW" altLang="en-US" dirty="0"/>
              <a:t>分為三個部分：危險發生的前中後</a:t>
            </a:r>
            <a:endParaRPr lang="en-US" altLang="zh-TW" dirty="0"/>
          </a:p>
          <a:p>
            <a:pPr marL="1062900" indent="-342900" algn="just" hangingPunct="0">
              <a:lnSpc>
                <a:spcPct val="125000"/>
              </a:lnSpc>
              <a:spcBef>
                <a:spcPts val="300"/>
              </a:spcBef>
              <a:spcAft>
                <a:spcPts val="300"/>
              </a:spcAft>
              <a:buFont typeface="Wingdings" panose="05000000000000000000" pitchFamily="2" charset="2"/>
              <a:buChar char="ü"/>
            </a:pPr>
            <a:r>
              <a:rPr lang="zh-TW" altLang="en-US" dirty="0"/>
              <a:t>前：從開始實驗後至發生危險位置前</a:t>
            </a:r>
            <a:r>
              <a:rPr lang="en-US" altLang="zh-TW" dirty="0"/>
              <a:t>160</a:t>
            </a:r>
            <a:r>
              <a:rPr lang="zh-TW" altLang="en-US" dirty="0"/>
              <a:t>英尺</a:t>
            </a:r>
            <a:endParaRPr lang="en-US" altLang="zh-TW" dirty="0"/>
          </a:p>
          <a:p>
            <a:pPr marL="1062900" indent="-342900" algn="just" hangingPunct="0">
              <a:lnSpc>
                <a:spcPct val="125000"/>
              </a:lnSpc>
              <a:spcBef>
                <a:spcPts val="300"/>
              </a:spcBef>
              <a:spcAft>
                <a:spcPts val="300"/>
              </a:spcAft>
              <a:buFont typeface="Wingdings" panose="05000000000000000000" pitchFamily="2" charset="2"/>
              <a:buChar char="ü"/>
            </a:pPr>
            <a:r>
              <a:rPr lang="zh-TW" altLang="en-US" dirty="0"/>
              <a:t>中：發生危險位置前</a:t>
            </a:r>
            <a:r>
              <a:rPr lang="en-US" altLang="zh-TW" dirty="0"/>
              <a:t>160</a:t>
            </a:r>
            <a:r>
              <a:rPr lang="zh-TW" altLang="en-US" dirty="0"/>
              <a:t>英尺至危險位置後</a:t>
            </a:r>
            <a:r>
              <a:rPr lang="en-US" altLang="zh-TW" dirty="0"/>
              <a:t>100</a:t>
            </a:r>
            <a:r>
              <a:rPr lang="zh-TW" altLang="en-US" dirty="0"/>
              <a:t>英尺</a:t>
            </a:r>
            <a:endParaRPr lang="en-US" altLang="zh-TW" dirty="0"/>
          </a:p>
          <a:p>
            <a:pPr marL="1062900" indent="-342900" algn="just" hangingPunct="0">
              <a:lnSpc>
                <a:spcPct val="125000"/>
              </a:lnSpc>
              <a:spcBef>
                <a:spcPts val="300"/>
              </a:spcBef>
              <a:spcAft>
                <a:spcPts val="300"/>
              </a:spcAft>
              <a:buFont typeface="Wingdings" panose="05000000000000000000" pitchFamily="2" charset="2"/>
              <a:buChar char="ü"/>
            </a:pPr>
            <a:r>
              <a:rPr lang="zh-TW" altLang="en-US" dirty="0"/>
              <a:t>後：發生危險位置後</a:t>
            </a:r>
            <a:r>
              <a:rPr lang="en-US" altLang="zh-TW" dirty="0"/>
              <a:t>100</a:t>
            </a:r>
            <a:r>
              <a:rPr lang="zh-TW" altLang="en-US" dirty="0"/>
              <a:t>英尺至實驗結束</a:t>
            </a:r>
            <a:endParaRPr lang="en-US" altLang="zh-TW" dirty="0"/>
          </a:p>
        </p:txBody>
      </p:sp>
    </p:spTree>
    <p:extLst>
      <p:ext uri="{BB962C8B-B14F-4D97-AF65-F5344CB8AC3E}">
        <p14:creationId xmlns:p14="http://schemas.microsoft.com/office/powerpoint/2010/main" val="2722560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Result-SA</a:t>
            </a:r>
            <a:endParaRPr lang="zh-TW" altLang="en-US" dirty="0"/>
          </a:p>
        </p:txBody>
      </p:sp>
      <p:sp>
        <p:nvSpPr>
          <p:cNvPr id="7" name="內容版面配置區 6">
            <a:extLst>
              <a:ext uri="{FF2B5EF4-FFF2-40B4-BE49-F238E27FC236}">
                <a16:creationId xmlns:a16="http://schemas.microsoft.com/office/drawing/2014/main" id="{E14A9C3C-841A-4046-A194-927D34ADEDC0}"/>
              </a:ext>
            </a:extLst>
          </p:cNvPr>
          <p:cNvSpPr>
            <a:spLocks noGrp="1"/>
          </p:cNvSpPr>
          <p:nvPr>
            <p:ph idx="1"/>
          </p:nvPr>
        </p:nvSpPr>
        <p:spPr>
          <a:xfrm>
            <a:off x="1097279" y="1845734"/>
            <a:ext cx="10408083" cy="4023360"/>
          </a:xfrm>
        </p:spPr>
        <p:txBody>
          <a:bodyPr/>
          <a:lstStyle/>
          <a:p>
            <a:pPr>
              <a:buFont typeface="Wingdings" panose="05000000000000000000" pitchFamily="2" charset="2"/>
              <a:buChar char="Ø"/>
            </a:pPr>
            <a:r>
              <a:rPr lang="zh-TW" altLang="en-US" dirty="0"/>
              <a:t> 在發生危險前後、年齡和環境複雜程度對</a:t>
            </a:r>
            <a:r>
              <a:rPr lang="en-US" altLang="zh-TW" dirty="0"/>
              <a:t>Level 1 SA</a:t>
            </a:r>
            <a:r>
              <a:rPr lang="zh-TW" altLang="en-US" dirty="0"/>
              <a:t>有顯著的三向交互作用</a:t>
            </a:r>
            <a:r>
              <a:rPr lang="en-US" altLang="zh-TW" dirty="0"/>
              <a:t>(F(1,138) = 3.93, p = 0.049)</a:t>
            </a:r>
            <a:r>
              <a:rPr lang="zh-TW" altLang="en-US" dirty="0"/>
              <a:t>。</a:t>
            </a:r>
            <a:endParaRPr lang="en-US" altLang="zh-TW" dirty="0"/>
          </a:p>
          <a:p>
            <a:pPr>
              <a:buFont typeface="Wingdings" panose="05000000000000000000" pitchFamily="2" charset="2"/>
              <a:buChar char="Ø"/>
            </a:pPr>
            <a:r>
              <a:rPr lang="zh-TW" altLang="en-US" dirty="0"/>
              <a:t>在發生危險前後、年齡和環境複雜程度對</a:t>
            </a:r>
            <a:r>
              <a:rPr lang="en-US" altLang="zh-TW" dirty="0"/>
              <a:t>Level 3 SA</a:t>
            </a:r>
            <a:r>
              <a:rPr lang="zh-TW" altLang="en-US" dirty="0"/>
              <a:t>有顯著的三向交互作用</a:t>
            </a:r>
            <a:r>
              <a:rPr lang="en-US" altLang="zh-TW" dirty="0"/>
              <a:t>(F(1,138) = 10.64, p = 0.001)</a:t>
            </a:r>
            <a:r>
              <a:rPr lang="zh-TW" altLang="en-US" dirty="0"/>
              <a:t>。</a:t>
            </a:r>
            <a:endParaRPr lang="en-US" altLang="zh-TW" dirty="0"/>
          </a:p>
          <a:p>
            <a:pPr>
              <a:buFont typeface="Wingdings" panose="05000000000000000000" pitchFamily="2" charset="2"/>
              <a:buChar char="Ø"/>
            </a:pPr>
            <a:endParaRPr lang="en-US" altLang="zh-TW" dirty="0"/>
          </a:p>
          <a:p>
            <a:pPr>
              <a:buFont typeface="Wingdings" panose="05000000000000000000" pitchFamily="2" charset="2"/>
              <a:buChar char="Ø"/>
            </a:pPr>
            <a:endParaRPr lang="en-US" altLang="zh-TW" dirty="0"/>
          </a:p>
          <a:p>
            <a:pPr marL="0" indent="0">
              <a:buNone/>
            </a:pPr>
            <a:r>
              <a:rPr lang="zh-TW" altLang="en-US" dirty="0"/>
              <a:t>  </a:t>
            </a:r>
          </a:p>
        </p:txBody>
      </p:sp>
      <p:sp>
        <p:nvSpPr>
          <p:cNvPr id="13" name="矩形 12">
            <a:extLst>
              <a:ext uri="{FF2B5EF4-FFF2-40B4-BE49-F238E27FC236}">
                <a16:creationId xmlns:a16="http://schemas.microsoft.com/office/drawing/2014/main" id="{29AFFAE7-C9F1-4916-944C-5B3A8F7E589E}"/>
              </a:ext>
            </a:extLst>
          </p:cNvPr>
          <p:cNvSpPr/>
          <p:nvPr/>
        </p:nvSpPr>
        <p:spPr>
          <a:xfrm>
            <a:off x="8096456" y="3581627"/>
            <a:ext cx="410308" cy="1909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9" name="圖片 8">
            <a:extLst>
              <a:ext uri="{FF2B5EF4-FFF2-40B4-BE49-F238E27FC236}">
                <a16:creationId xmlns:a16="http://schemas.microsoft.com/office/drawing/2014/main" id="{84325F77-AE9B-4003-8445-34623B1A69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97" y="3199423"/>
            <a:ext cx="5618703" cy="2998821"/>
          </a:xfrm>
          <a:prstGeom prst="rect">
            <a:avLst/>
          </a:prstGeom>
        </p:spPr>
      </p:pic>
      <p:pic>
        <p:nvPicPr>
          <p:cNvPr id="25" name="圖片 24">
            <a:extLst>
              <a:ext uri="{FF2B5EF4-FFF2-40B4-BE49-F238E27FC236}">
                <a16:creationId xmlns:a16="http://schemas.microsoft.com/office/drawing/2014/main" id="{AA31DDBD-D4EA-4886-A0DE-1FE21C878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5233" y="3018553"/>
            <a:ext cx="5430748" cy="3303824"/>
          </a:xfrm>
          <a:prstGeom prst="rect">
            <a:avLst/>
          </a:prstGeom>
        </p:spPr>
      </p:pic>
    </p:spTree>
    <p:extLst>
      <p:ext uri="{BB962C8B-B14F-4D97-AF65-F5344CB8AC3E}">
        <p14:creationId xmlns:p14="http://schemas.microsoft.com/office/powerpoint/2010/main" val="3846528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Result-SA</a:t>
            </a:r>
            <a:endParaRPr lang="zh-TW" altLang="en-US" dirty="0"/>
          </a:p>
        </p:txBody>
      </p:sp>
      <p:sp>
        <p:nvSpPr>
          <p:cNvPr id="7" name="內容版面配置區 6">
            <a:extLst>
              <a:ext uri="{FF2B5EF4-FFF2-40B4-BE49-F238E27FC236}">
                <a16:creationId xmlns:a16="http://schemas.microsoft.com/office/drawing/2014/main" id="{E14A9C3C-841A-4046-A194-927D34ADEDC0}"/>
              </a:ext>
            </a:extLst>
          </p:cNvPr>
          <p:cNvSpPr>
            <a:spLocks noGrp="1"/>
          </p:cNvSpPr>
          <p:nvPr>
            <p:ph idx="1"/>
          </p:nvPr>
        </p:nvSpPr>
        <p:spPr>
          <a:xfrm>
            <a:off x="1097279" y="1845734"/>
            <a:ext cx="10408083" cy="4023360"/>
          </a:xfrm>
        </p:spPr>
        <p:txBody>
          <a:bodyPr/>
          <a:lstStyle/>
          <a:p>
            <a:pPr>
              <a:buFont typeface="Wingdings" panose="05000000000000000000" pitchFamily="2" charset="2"/>
              <a:buChar char="Ø"/>
            </a:pPr>
            <a:r>
              <a:rPr lang="zh-TW" altLang="en-US" dirty="0"/>
              <a:t> 在發生危險前後和環境複雜性對</a:t>
            </a:r>
            <a:r>
              <a:rPr lang="en-US" altLang="zh-TW" dirty="0"/>
              <a:t>Level 2 SA</a:t>
            </a:r>
            <a:r>
              <a:rPr lang="zh-TW" altLang="en-US" dirty="0"/>
              <a:t>有顯著的交互作用</a:t>
            </a:r>
            <a:r>
              <a:rPr lang="en-US" altLang="zh-TW" dirty="0"/>
              <a:t>(F (1,138) = 8.74, p = 0.004)</a:t>
            </a:r>
            <a:r>
              <a:rPr lang="zh-TW" altLang="en-US" dirty="0"/>
              <a:t>。</a:t>
            </a:r>
            <a:endParaRPr lang="en-US" altLang="zh-TW" dirty="0"/>
          </a:p>
          <a:p>
            <a:pPr>
              <a:buFont typeface="Wingdings" panose="05000000000000000000" pitchFamily="2" charset="2"/>
              <a:buChar char="Ø"/>
            </a:pPr>
            <a:endParaRPr lang="en-US" altLang="zh-TW" dirty="0"/>
          </a:p>
          <a:p>
            <a:pPr>
              <a:buFont typeface="Wingdings" panose="05000000000000000000" pitchFamily="2" charset="2"/>
              <a:buChar char="Ø"/>
            </a:pPr>
            <a:endParaRPr lang="en-US" altLang="zh-TW" dirty="0"/>
          </a:p>
          <a:p>
            <a:pPr marL="0" indent="0">
              <a:buNone/>
            </a:pPr>
            <a:r>
              <a:rPr lang="zh-TW" altLang="en-US" dirty="0"/>
              <a:t>  </a:t>
            </a:r>
          </a:p>
        </p:txBody>
      </p:sp>
      <p:sp>
        <p:nvSpPr>
          <p:cNvPr id="13" name="矩形 12">
            <a:extLst>
              <a:ext uri="{FF2B5EF4-FFF2-40B4-BE49-F238E27FC236}">
                <a16:creationId xmlns:a16="http://schemas.microsoft.com/office/drawing/2014/main" id="{29AFFAE7-C9F1-4916-944C-5B3A8F7E589E}"/>
              </a:ext>
            </a:extLst>
          </p:cNvPr>
          <p:cNvSpPr/>
          <p:nvPr/>
        </p:nvSpPr>
        <p:spPr>
          <a:xfrm>
            <a:off x="8096456" y="3581627"/>
            <a:ext cx="410308" cy="1909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a:extLst>
              <a:ext uri="{FF2B5EF4-FFF2-40B4-BE49-F238E27FC236}">
                <a16:creationId xmlns:a16="http://schemas.microsoft.com/office/drawing/2014/main" id="{CAE10A5B-B1D9-4DC7-8C4E-CFD903F2978B}"/>
              </a:ext>
            </a:extLst>
          </p:cNvPr>
          <p:cNvSpPr/>
          <p:nvPr/>
        </p:nvSpPr>
        <p:spPr>
          <a:xfrm>
            <a:off x="6426324" y="2935705"/>
            <a:ext cx="114845" cy="2680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4" name="圖片 3">
            <a:extLst>
              <a:ext uri="{FF2B5EF4-FFF2-40B4-BE49-F238E27FC236}">
                <a16:creationId xmlns:a16="http://schemas.microsoft.com/office/drawing/2014/main" id="{09EB7C4B-2CC1-4B74-ABF5-F925E57CEA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2937" y="2638759"/>
            <a:ext cx="5047086" cy="3654221"/>
          </a:xfrm>
          <a:prstGeom prst="rect">
            <a:avLst/>
          </a:prstGeom>
        </p:spPr>
      </p:pic>
    </p:spTree>
    <p:extLst>
      <p:ext uri="{BB962C8B-B14F-4D97-AF65-F5344CB8AC3E}">
        <p14:creationId xmlns:p14="http://schemas.microsoft.com/office/powerpoint/2010/main" val="805375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Result-</a:t>
            </a:r>
            <a:r>
              <a:rPr lang="zh-TW" altLang="en-US" dirty="0"/>
              <a:t>速度比</a:t>
            </a:r>
          </a:p>
        </p:txBody>
      </p:sp>
      <p:sp>
        <p:nvSpPr>
          <p:cNvPr id="7" name="內容版面配置區 6">
            <a:extLst>
              <a:ext uri="{FF2B5EF4-FFF2-40B4-BE49-F238E27FC236}">
                <a16:creationId xmlns:a16="http://schemas.microsoft.com/office/drawing/2014/main" id="{E14A9C3C-841A-4046-A194-927D34ADEDC0}"/>
              </a:ext>
            </a:extLst>
          </p:cNvPr>
          <p:cNvSpPr>
            <a:spLocks noGrp="1"/>
          </p:cNvSpPr>
          <p:nvPr>
            <p:ph idx="1"/>
          </p:nvPr>
        </p:nvSpPr>
        <p:spPr>
          <a:xfrm>
            <a:off x="1097279" y="1845734"/>
            <a:ext cx="10408083" cy="4023360"/>
          </a:xfrm>
        </p:spPr>
        <p:txBody>
          <a:bodyPr/>
          <a:lstStyle/>
          <a:p>
            <a:pPr>
              <a:buFont typeface="Wingdings" panose="05000000000000000000" pitchFamily="2" charset="2"/>
              <a:buChar char="Ø"/>
            </a:pPr>
            <a:r>
              <a:rPr lang="zh-TW" altLang="en-US" dirty="0"/>
              <a:t>在危險暴露前，年齡和環境複雜性對速度比有顯著的交互作用</a:t>
            </a:r>
            <a:r>
              <a:rPr lang="en-US" altLang="zh-TW" dirty="0"/>
              <a:t>(F(1,138) = 6.82, p = 0.01)</a:t>
            </a:r>
            <a:r>
              <a:rPr lang="zh-TW" altLang="en-US" dirty="0"/>
              <a:t>。</a:t>
            </a:r>
            <a:endParaRPr lang="en-US" altLang="zh-TW" dirty="0"/>
          </a:p>
          <a:p>
            <a:pPr>
              <a:buFont typeface="Wingdings" panose="05000000000000000000" pitchFamily="2" charset="2"/>
              <a:buChar char="l"/>
            </a:pPr>
            <a:r>
              <a:rPr lang="zh-TW" altLang="en-US" dirty="0"/>
              <a:t>年齡對速度比有顯著的交互作用</a:t>
            </a:r>
            <a:r>
              <a:rPr lang="en-US" altLang="zh-TW" dirty="0"/>
              <a:t>(F(1,18) = 25.42, p &lt; 0.001)</a:t>
            </a:r>
            <a:r>
              <a:rPr lang="zh-TW" altLang="en-US" dirty="0"/>
              <a:t>。</a:t>
            </a:r>
            <a:endParaRPr lang="en-US" altLang="zh-TW" dirty="0"/>
          </a:p>
          <a:p>
            <a:pPr>
              <a:buFont typeface="Wingdings" panose="05000000000000000000" pitchFamily="2" charset="2"/>
              <a:buChar char="l"/>
            </a:pPr>
            <a:r>
              <a:rPr lang="zh-TW" altLang="en-US" dirty="0"/>
              <a:t>環境複雜性對速度比有顯著的交互作用</a:t>
            </a:r>
            <a:r>
              <a:rPr lang="en-US" altLang="zh-TW" dirty="0"/>
              <a:t>(F(1,138) = 19.96, p &lt; 0.001)</a:t>
            </a:r>
            <a:r>
              <a:rPr lang="zh-TW" altLang="en-US" dirty="0"/>
              <a:t>。</a:t>
            </a:r>
            <a:endParaRPr lang="en-US" altLang="zh-TW" dirty="0"/>
          </a:p>
          <a:p>
            <a:pPr>
              <a:buFont typeface="Wingdings" panose="05000000000000000000" pitchFamily="2" charset="2"/>
              <a:buChar char="l"/>
            </a:pPr>
            <a:endParaRPr lang="en-US" altLang="zh-TW" dirty="0"/>
          </a:p>
          <a:p>
            <a:pPr>
              <a:buFont typeface="Wingdings" panose="05000000000000000000" pitchFamily="2" charset="2"/>
              <a:buChar char="Ø"/>
            </a:pPr>
            <a:endParaRPr lang="en-US" altLang="zh-TW" dirty="0"/>
          </a:p>
          <a:p>
            <a:pPr marL="0" indent="0">
              <a:buNone/>
            </a:pPr>
            <a:r>
              <a:rPr lang="zh-TW" altLang="en-US" dirty="0"/>
              <a:t>  </a:t>
            </a:r>
          </a:p>
        </p:txBody>
      </p:sp>
      <p:sp>
        <p:nvSpPr>
          <p:cNvPr id="13" name="矩形 12">
            <a:extLst>
              <a:ext uri="{FF2B5EF4-FFF2-40B4-BE49-F238E27FC236}">
                <a16:creationId xmlns:a16="http://schemas.microsoft.com/office/drawing/2014/main" id="{29AFFAE7-C9F1-4916-944C-5B3A8F7E589E}"/>
              </a:ext>
            </a:extLst>
          </p:cNvPr>
          <p:cNvSpPr/>
          <p:nvPr/>
        </p:nvSpPr>
        <p:spPr>
          <a:xfrm>
            <a:off x="8096456" y="3581627"/>
            <a:ext cx="410308" cy="1909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圖片 5">
            <a:extLst>
              <a:ext uri="{FF2B5EF4-FFF2-40B4-BE49-F238E27FC236}">
                <a16:creationId xmlns:a16="http://schemas.microsoft.com/office/drawing/2014/main" id="{CF9A360C-C421-4BF3-ACA7-12F18E6C2E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9075" y="3153806"/>
            <a:ext cx="4133850" cy="3095625"/>
          </a:xfrm>
          <a:prstGeom prst="rect">
            <a:avLst/>
          </a:prstGeom>
        </p:spPr>
      </p:pic>
    </p:spTree>
    <p:extLst>
      <p:ext uri="{BB962C8B-B14F-4D97-AF65-F5344CB8AC3E}">
        <p14:creationId xmlns:p14="http://schemas.microsoft.com/office/powerpoint/2010/main" val="2218145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Result-</a:t>
            </a:r>
            <a:r>
              <a:rPr lang="zh-TW" altLang="en-US" dirty="0"/>
              <a:t>速度比</a:t>
            </a:r>
          </a:p>
        </p:txBody>
      </p:sp>
      <p:sp>
        <p:nvSpPr>
          <p:cNvPr id="7" name="內容版面配置區 6">
            <a:extLst>
              <a:ext uri="{FF2B5EF4-FFF2-40B4-BE49-F238E27FC236}">
                <a16:creationId xmlns:a16="http://schemas.microsoft.com/office/drawing/2014/main" id="{E14A9C3C-841A-4046-A194-927D34ADEDC0}"/>
              </a:ext>
            </a:extLst>
          </p:cNvPr>
          <p:cNvSpPr>
            <a:spLocks noGrp="1"/>
          </p:cNvSpPr>
          <p:nvPr>
            <p:ph idx="1"/>
          </p:nvPr>
        </p:nvSpPr>
        <p:spPr>
          <a:xfrm>
            <a:off x="1097279" y="1845734"/>
            <a:ext cx="10408083" cy="4023360"/>
          </a:xfrm>
        </p:spPr>
        <p:txBody>
          <a:bodyPr/>
          <a:lstStyle/>
          <a:p>
            <a:pPr>
              <a:buFont typeface="Wingdings" panose="05000000000000000000" pitchFamily="2" charset="2"/>
              <a:buChar char="Ø"/>
            </a:pPr>
            <a:r>
              <a:rPr lang="zh-TW" altLang="en-US" dirty="0"/>
              <a:t>在危險暴露期間，年齡、環境複雜性和危險類型對速度比有顯著三向交互作用（</a:t>
            </a:r>
            <a:r>
              <a:rPr lang="en-US" altLang="zh-TW" dirty="0"/>
              <a:t>F(1,134) = 7.13, p = 0.008</a:t>
            </a:r>
            <a:r>
              <a:rPr lang="zh-TW" altLang="en-US" dirty="0"/>
              <a:t>）</a:t>
            </a:r>
            <a:endParaRPr lang="en-US" altLang="zh-TW" dirty="0"/>
          </a:p>
          <a:p>
            <a:pPr>
              <a:buFont typeface="Wingdings" panose="05000000000000000000" pitchFamily="2" charset="2"/>
              <a:buChar char="l"/>
            </a:pPr>
            <a:r>
              <a:rPr lang="zh-TW" altLang="en-US" dirty="0"/>
              <a:t>年齡對速度比有顯著的交互作用</a:t>
            </a:r>
            <a:r>
              <a:rPr lang="en-US" altLang="zh-TW" dirty="0"/>
              <a:t>(F(1,18) = 20.68, p &lt; 0.001)</a:t>
            </a:r>
            <a:r>
              <a:rPr lang="zh-TW" altLang="en-US" dirty="0"/>
              <a:t>。</a:t>
            </a:r>
            <a:endParaRPr lang="en-US" altLang="zh-TW" dirty="0"/>
          </a:p>
          <a:p>
            <a:pPr>
              <a:buFont typeface="Wingdings" panose="05000000000000000000" pitchFamily="2" charset="2"/>
              <a:buChar char="l"/>
            </a:pPr>
            <a:r>
              <a:rPr lang="zh-TW" altLang="en-US" dirty="0"/>
              <a:t>危險類型對速度比有顯著的交互作用</a:t>
            </a:r>
            <a:r>
              <a:rPr lang="en-US" altLang="zh-TW" dirty="0"/>
              <a:t>(F(1,126) = 59.92, p &lt; 0.001)</a:t>
            </a:r>
            <a:r>
              <a:rPr lang="zh-TW" altLang="en-US" dirty="0"/>
              <a:t>。</a:t>
            </a:r>
            <a:endParaRPr lang="en-US" altLang="zh-TW" dirty="0"/>
          </a:p>
          <a:p>
            <a:pPr>
              <a:buFont typeface="Wingdings" panose="05000000000000000000" pitchFamily="2" charset="2"/>
              <a:buChar char="l"/>
            </a:pPr>
            <a:endParaRPr lang="en-US" altLang="zh-TW" dirty="0"/>
          </a:p>
          <a:p>
            <a:pPr>
              <a:buFont typeface="Wingdings" panose="05000000000000000000" pitchFamily="2" charset="2"/>
              <a:buChar char="Ø"/>
            </a:pPr>
            <a:endParaRPr lang="en-US" altLang="zh-TW" dirty="0"/>
          </a:p>
          <a:p>
            <a:pPr marL="0" indent="0">
              <a:buNone/>
            </a:pPr>
            <a:r>
              <a:rPr lang="zh-TW" altLang="en-US" dirty="0"/>
              <a:t>  </a:t>
            </a:r>
          </a:p>
        </p:txBody>
      </p:sp>
      <p:sp>
        <p:nvSpPr>
          <p:cNvPr id="13" name="矩形 12">
            <a:extLst>
              <a:ext uri="{FF2B5EF4-FFF2-40B4-BE49-F238E27FC236}">
                <a16:creationId xmlns:a16="http://schemas.microsoft.com/office/drawing/2014/main" id="{29AFFAE7-C9F1-4916-944C-5B3A8F7E589E}"/>
              </a:ext>
            </a:extLst>
          </p:cNvPr>
          <p:cNvSpPr/>
          <p:nvPr/>
        </p:nvSpPr>
        <p:spPr>
          <a:xfrm>
            <a:off x="8096456" y="3581627"/>
            <a:ext cx="410308" cy="1909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EB71E435-38AA-4A21-8280-7D994560A516}"/>
              </a:ext>
            </a:extLst>
          </p:cNvPr>
          <p:cNvGrpSpPr/>
          <p:nvPr/>
        </p:nvGrpSpPr>
        <p:grpSpPr>
          <a:xfrm>
            <a:off x="5283036" y="3294997"/>
            <a:ext cx="1887528" cy="745554"/>
            <a:chOff x="5283036" y="3294997"/>
            <a:chExt cx="1887528" cy="745554"/>
          </a:xfrm>
        </p:grpSpPr>
        <p:sp>
          <p:nvSpPr>
            <p:cNvPr id="14" name="矩形 13">
              <a:extLst>
                <a:ext uri="{FF2B5EF4-FFF2-40B4-BE49-F238E27FC236}">
                  <a16:creationId xmlns:a16="http://schemas.microsoft.com/office/drawing/2014/main" id="{5E88061E-9C09-4B56-9057-7D2502CB2F5A}"/>
                </a:ext>
              </a:extLst>
            </p:cNvPr>
            <p:cNvSpPr/>
            <p:nvPr/>
          </p:nvSpPr>
          <p:spPr>
            <a:xfrm>
              <a:off x="5283036" y="3772545"/>
              <a:ext cx="290650" cy="2680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id="{5176A87A-87EB-4DE3-A863-EA56B520525E}"/>
                </a:ext>
              </a:extLst>
            </p:cNvPr>
            <p:cNvSpPr/>
            <p:nvPr/>
          </p:nvSpPr>
          <p:spPr>
            <a:xfrm>
              <a:off x="5626791" y="3723411"/>
              <a:ext cx="290650" cy="2680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a:extLst>
                <a:ext uri="{FF2B5EF4-FFF2-40B4-BE49-F238E27FC236}">
                  <a16:creationId xmlns:a16="http://schemas.microsoft.com/office/drawing/2014/main" id="{453F3462-449E-4308-83F2-FDA06E610E00}"/>
                </a:ext>
              </a:extLst>
            </p:cNvPr>
            <p:cNvSpPr/>
            <p:nvPr/>
          </p:nvSpPr>
          <p:spPr>
            <a:xfrm>
              <a:off x="6472991" y="3504539"/>
              <a:ext cx="290650" cy="2680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a:extLst>
                <a:ext uri="{FF2B5EF4-FFF2-40B4-BE49-F238E27FC236}">
                  <a16:creationId xmlns:a16="http://schemas.microsoft.com/office/drawing/2014/main" id="{7608B41B-DF23-4D21-8896-CA880FAF1AF1}"/>
                </a:ext>
              </a:extLst>
            </p:cNvPr>
            <p:cNvSpPr/>
            <p:nvPr/>
          </p:nvSpPr>
          <p:spPr>
            <a:xfrm>
              <a:off x="6879914" y="3294997"/>
              <a:ext cx="290650" cy="2680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pic>
        <p:nvPicPr>
          <p:cNvPr id="4" name="圖片 3">
            <a:extLst>
              <a:ext uri="{FF2B5EF4-FFF2-40B4-BE49-F238E27FC236}">
                <a16:creationId xmlns:a16="http://schemas.microsoft.com/office/drawing/2014/main" id="{BC29174A-A4C9-4393-9E69-99B9B1FEF8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1282" y="3468177"/>
            <a:ext cx="6970395" cy="3073692"/>
          </a:xfrm>
          <a:prstGeom prst="rect">
            <a:avLst/>
          </a:prstGeom>
        </p:spPr>
      </p:pic>
    </p:spTree>
    <p:extLst>
      <p:ext uri="{BB962C8B-B14F-4D97-AF65-F5344CB8AC3E}">
        <p14:creationId xmlns:p14="http://schemas.microsoft.com/office/powerpoint/2010/main" val="1743573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Result-</a:t>
            </a:r>
            <a:r>
              <a:rPr lang="zh-TW" altLang="en-US" dirty="0"/>
              <a:t>速度比</a:t>
            </a:r>
          </a:p>
        </p:txBody>
      </p:sp>
      <p:sp>
        <p:nvSpPr>
          <p:cNvPr id="7" name="內容版面配置區 6">
            <a:extLst>
              <a:ext uri="{FF2B5EF4-FFF2-40B4-BE49-F238E27FC236}">
                <a16:creationId xmlns:a16="http://schemas.microsoft.com/office/drawing/2014/main" id="{E14A9C3C-841A-4046-A194-927D34ADEDC0}"/>
              </a:ext>
            </a:extLst>
          </p:cNvPr>
          <p:cNvSpPr>
            <a:spLocks noGrp="1"/>
          </p:cNvSpPr>
          <p:nvPr>
            <p:ph idx="1"/>
          </p:nvPr>
        </p:nvSpPr>
        <p:spPr>
          <a:xfrm>
            <a:off x="1097279" y="1845734"/>
            <a:ext cx="10408083" cy="4023360"/>
          </a:xfrm>
        </p:spPr>
        <p:txBody>
          <a:bodyPr/>
          <a:lstStyle/>
          <a:p>
            <a:pPr>
              <a:buFont typeface="Wingdings" panose="05000000000000000000" pitchFamily="2" charset="2"/>
              <a:buChar char="Ø"/>
            </a:pPr>
            <a:r>
              <a:rPr lang="zh-TW" altLang="en-US" dirty="0"/>
              <a:t>在危險暴露後，年齡和環境複雜性對速度比有顯著的交互作用</a:t>
            </a:r>
            <a:r>
              <a:rPr lang="en-US" altLang="zh-TW" dirty="0"/>
              <a:t>(F(1,134) = 6.6</a:t>
            </a:r>
            <a:r>
              <a:rPr lang="zh-TW" altLang="en-US" dirty="0"/>
              <a:t>，</a:t>
            </a:r>
            <a:r>
              <a:rPr lang="en-US" altLang="zh-TW" dirty="0"/>
              <a:t>p = 0.011)</a:t>
            </a:r>
            <a:r>
              <a:rPr lang="zh-TW" altLang="en-US" dirty="0"/>
              <a:t>。</a:t>
            </a:r>
            <a:endParaRPr lang="en-US" altLang="zh-TW" dirty="0"/>
          </a:p>
          <a:p>
            <a:pPr>
              <a:buFont typeface="Wingdings" panose="05000000000000000000" pitchFamily="2" charset="2"/>
              <a:buChar char="l"/>
            </a:pPr>
            <a:r>
              <a:rPr lang="zh-TW" altLang="en-US" dirty="0"/>
              <a:t>年齡對速度比有顯著的交互作用</a:t>
            </a:r>
            <a:r>
              <a:rPr lang="en-US" altLang="zh-TW" dirty="0"/>
              <a:t>(F(1,18) = 25.37, p &lt; 0.001)</a:t>
            </a:r>
            <a:r>
              <a:rPr lang="zh-TW" altLang="en-US" dirty="0"/>
              <a:t>。</a:t>
            </a:r>
            <a:endParaRPr lang="en-US" altLang="zh-TW" dirty="0"/>
          </a:p>
          <a:p>
            <a:pPr>
              <a:buFont typeface="Wingdings" panose="05000000000000000000" pitchFamily="2" charset="2"/>
              <a:buChar char="l"/>
            </a:pPr>
            <a:r>
              <a:rPr lang="zh-TW" altLang="en-US" dirty="0"/>
              <a:t>環境複雜性對速度比有顯著的交互作用</a:t>
            </a:r>
            <a:r>
              <a:rPr lang="en-US" altLang="zh-TW" dirty="0"/>
              <a:t>(F(1,134) = 13.83, p &lt; 0.01)</a:t>
            </a:r>
            <a:r>
              <a:rPr lang="zh-TW" altLang="en-US" dirty="0"/>
              <a:t>。</a:t>
            </a:r>
            <a:endParaRPr lang="en-US" altLang="zh-TW" dirty="0"/>
          </a:p>
          <a:p>
            <a:pPr>
              <a:buFont typeface="Wingdings" panose="05000000000000000000" pitchFamily="2" charset="2"/>
              <a:buChar char="l"/>
            </a:pPr>
            <a:endParaRPr lang="en-US" altLang="zh-TW" dirty="0"/>
          </a:p>
          <a:p>
            <a:pPr>
              <a:buFont typeface="Wingdings" panose="05000000000000000000" pitchFamily="2" charset="2"/>
              <a:buChar char="Ø"/>
            </a:pPr>
            <a:endParaRPr lang="en-US" altLang="zh-TW" dirty="0"/>
          </a:p>
          <a:p>
            <a:pPr marL="0" indent="0">
              <a:buNone/>
            </a:pPr>
            <a:r>
              <a:rPr lang="zh-TW" altLang="en-US" dirty="0"/>
              <a:t>  </a:t>
            </a:r>
          </a:p>
        </p:txBody>
      </p:sp>
      <p:sp>
        <p:nvSpPr>
          <p:cNvPr id="13" name="矩形 12">
            <a:extLst>
              <a:ext uri="{FF2B5EF4-FFF2-40B4-BE49-F238E27FC236}">
                <a16:creationId xmlns:a16="http://schemas.microsoft.com/office/drawing/2014/main" id="{29AFFAE7-C9F1-4916-944C-5B3A8F7E589E}"/>
              </a:ext>
            </a:extLst>
          </p:cNvPr>
          <p:cNvSpPr/>
          <p:nvPr/>
        </p:nvSpPr>
        <p:spPr>
          <a:xfrm>
            <a:off x="8096456" y="3581627"/>
            <a:ext cx="410308" cy="1909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4" name="圖片 3">
            <a:extLst>
              <a:ext uri="{FF2B5EF4-FFF2-40B4-BE49-F238E27FC236}">
                <a16:creationId xmlns:a16="http://schemas.microsoft.com/office/drawing/2014/main" id="{DFC90237-8BC2-45AE-87D3-F9178CE09D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381" y="3184842"/>
            <a:ext cx="4029075" cy="3190875"/>
          </a:xfrm>
          <a:prstGeom prst="rect">
            <a:avLst/>
          </a:prstGeom>
        </p:spPr>
      </p:pic>
    </p:spTree>
    <p:extLst>
      <p:ext uri="{BB962C8B-B14F-4D97-AF65-F5344CB8AC3E}">
        <p14:creationId xmlns:p14="http://schemas.microsoft.com/office/powerpoint/2010/main" val="262235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1EB5CE40-4F97-4921-98FF-ADF0DDE0020E}"/>
              </a:ext>
            </a:extLst>
          </p:cNvPr>
          <p:cNvSpPr>
            <a:spLocks noGrp="1"/>
          </p:cNvSpPr>
          <p:nvPr>
            <p:ph idx="1"/>
          </p:nvPr>
        </p:nvSpPr>
        <p:spPr/>
        <p:txBody>
          <a:bodyPr>
            <a:normAutofit/>
          </a:bodyPr>
          <a:lstStyle/>
          <a:p>
            <a:pPr>
              <a:lnSpc>
                <a:spcPct val="150000"/>
              </a:lnSpc>
              <a:spcBef>
                <a:spcPts val="300"/>
              </a:spcBef>
              <a:spcAft>
                <a:spcPts val="300"/>
              </a:spcAft>
              <a:buFont typeface="Wingdings" panose="05000000000000000000" pitchFamily="2" charset="2"/>
              <a:buChar char="Ø"/>
            </a:pPr>
            <a:r>
              <a:rPr lang="zh-TW" altLang="en-US" dirty="0"/>
              <a:t>駕駛者在道路危險暴露期間和之後表現出不同的行為（</a:t>
            </a:r>
            <a:r>
              <a:rPr lang="en-US" altLang="zh-TW" dirty="0"/>
              <a:t>SA </a:t>
            </a:r>
            <a:r>
              <a:rPr lang="zh-TW" altLang="en-US" dirty="0"/>
              <a:t>和速度比）。</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年齡會降低駕駛者在高度複雜的駕駛條件下感知和理解道路狀態的能力。</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青少年駕駛者在應對靜態危險時保持高速（正常速度的 </a:t>
            </a:r>
            <a:r>
              <a:rPr lang="en-US" altLang="zh-TW" dirty="0"/>
              <a:t>73-83%</a:t>
            </a:r>
            <a:r>
              <a:rPr lang="zh-TW" altLang="en-US" dirty="0"/>
              <a:t>）；而老年駕駛員受兩種類型的危險影響顯著，尤其是動態危險（正常速度的 </a:t>
            </a:r>
            <a:r>
              <a:rPr lang="en-US" altLang="zh-TW" dirty="0"/>
              <a:t>31-40%</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這個結果與</a:t>
            </a:r>
            <a:r>
              <a:rPr lang="en-US" altLang="zh-TW" dirty="0"/>
              <a:t>Ryan et al.’s (1998)</a:t>
            </a:r>
            <a:r>
              <a:rPr lang="zh-TW" altLang="en-US" dirty="0"/>
              <a:t>關於老年駕駛員的發現一致，發現老年駕駛者比靜態危險更容易受到動態危險的影響。</a:t>
            </a:r>
          </a:p>
        </p:txBody>
      </p:sp>
    </p:spTree>
    <p:extLst>
      <p:ext uri="{BB962C8B-B14F-4D97-AF65-F5344CB8AC3E}">
        <p14:creationId xmlns:p14="http://schemas.microsoft.com/office/powerpoint/2010/main" val="237827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1EB5CE40-4F97-4921-98FF-ADF0DDE0020E}"/>
              </a:ext>
            </a:extLst>
          </p:cNvPr>
          <p:cNvSpPr>
            <a:spLocks noGrp="1"/>
          </p:cNvSpPr>
          <p:nvPr>
            <p:ph idx="1"/>
          </p:nvPr>
        </p:nvSpPr>
        <p:spPr>
          <a:xfrm>
            <a:off x="1097280" y="1845734"/>
            <a:ext cx="10058400" cy="4177994"/>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狀態意識</a:t>
            </a:r>
            <a:r>
              <a:rPr lang="en-US" altLang="zh-TW" sz="2000" dirty="0"/>
              <a:t>(Situation Awareness</a:t>
            </a:r>
            <a:r>
              <a:rPr lang="en-US" altLang="zh-TW" dirty="0"/>
              <a:t>,</a:t>
            </a:r>
            <a:r>
              <a:rPr lang="zh-TW" altLang="en-US" dirty="0"/>
              <a:t> </a:t>
            </a:r>
            <a:r>
              <a:rPr lang="en-US" altLang="zh-TW" sz="2000" dirty="0"/>
              <a:t>SA)</a:t>
            </a:r>
            <a:r>
              <a:rPr lang="zh-TW" altLang="en-US" dirty="0"/>
              <a:t>被定義為「在一定時間和空間內對環境中元素的感知，對其含義的理解，以及對它們在不久的將來的狀態的預測」（</a:t>
            </a:r>
            <a:r>
              <a:rPr lang="en-US" altLang="zh-TW" dirty="0"/>
              <a:t>Endsley</a:t>
            </a:r>
            <a:r>
              <a:rPr lang="zh-TW" altLang="en-US" dirty="0"/>
              <a:t>，</a:t>
            </a:r>
            <a:r>
              <a:rPr lang="en-US" altLang="zh-TW" dirty="0"/>
              <a:t>1988</a:t>
            </a:r>
            <a:r>
              <a:rPr lang="zh-TW" altLang="en-US" dirty="0"/>
              <a:t>）。</a:t>
            </a:r>
            <a:endParaRPr lang="en-US" altLang="zh-TW" dirty="0"/>
          </a:p>
          <a:p>
            <a:pPr algn="just">
              <a:lnSpc>
                <a:spcPct val="125000"/>
              </a:lnSpc>
              <a:spcBef>
                <a:spcPts val="300"/>
              </a:spcBef>
              <a:spcAft>
                <a:spcPts val="300"/>
              </a:spcAft>
              <a:buFont typeface="Wingdings" panose="05000000000000000000" pitchFamily="2" charset="2"/>
              <a:buChar char="Ø"/>
            </a:pPr>
            <a:r>
              <a:rPr lang="en-US" altLang="zh-TW" dirty="0"/>
              <a:t>Endsley (1995a) </a:t>
            </a:r>
            <a:r>
              <a:rPr lang="zh-TW" altLang="en-US" dirty="0"/>
              <a:t>定義</a:t>
            </a:r>
            <a:r>
              <a:rPr lang="zh-TW" altLang="en-US" sz="2000" dirty="0"/>
              <a:t>狀態意識</a:t>
            </a:r>
            <a:r>
              <a:rPr lang="en-US" altLang="zh-TW" sz="2000" dirty="0"/>
              <a:t>(Situation Awareness</a:t>
            </a:r>
            <a:r>
              <a:rPr lang="en-US" altLang="zh-TW" dirty="0"/>
              <a:t>,</a:t>
            </a:r>
            <a:r>
              <a:rPr lang="zh-TW" altLang="en-US" dirty="0"/>
              <a:t> </a:t>
            </a:r>
            <a:r>
              <a:rPr lang="en-US" altLang="zh-TW" sz="2000" dirty="0"/>
              <a:t>SA)</a:t>
            </a:r>
            <a:r>
              <a:rPr lang="zh-TW" altLang="en-US" dirty="0"/>
              <a:t>的三個級別：</a:t>
            </a:r>
            <a:endParaRPr lang="en-US" altLang="zh-TW" dirty="0"/>
          </a:p>
          <a:p>
            <a:pPr marL="1085760" indent="-457200" algn="just">
              <a:lnSpc>
                <a:spcPct val="125000"/>
              </a:lnSpc>
              <a:spcBef>
                <a:spcPts val="300"/>
              </a:spcBef>
              <a:spcAft>
                <a:spcPts val="300"/>
              </a:spcAft>
              <a:buFont typeface="+mj-lt"/>
              <a:buAutoNum type="arabicPeriod"/>
            </a:pPr>
            <a:r>
              <a:rPr lang="en-US" altLang="zh-TW" dirty="0"/>
              <a:t>Leve1 l</a:t>
            </a:r>
            <a:r>
              <a:rPr lang="zh-TW" altLang="en-US" dirty="0"/>
              <a:t>：</a:t>
            </a:r>
            <a:r>
              <a:rPr lang="en-US" altLang="zh-TW" dirty="0"/>
              <a:t>Perception</a:t>
            </a:r>
            <a:r>
              <a:rPr lang="zh-TW" altLang="en-US" dirty="0"/>
              <a:t>：對環境中刺激的感知</a:t>
            </a:r>
            <a:endParaRPr lang="en-US" altLang="zh-TW" dirty="0"/>
          </a:p>
          <a:p>
            <a:pPr marL="1085760" indent="-457200" algn="just">
              <a:lnSpc>
                <a:spcPct val="125000"/>
              </a:lnSpc>
              <a:spcBef>
                <a:spcPts val="300"/>
              </a:spcBef>
              <a:spcAft>
                <a:spcPts val="300"/>
              </a:spcAft>
              <a:buFont typeface="+mj-lt"/>
              <a:buAutoNum type="arabicPeriod"/>
            </a:pPr>
            <a:r>
              <a:rPr lang="en-US" altLang="zh-TW" sz="2000" dirty="0">
                <a:latin typeface="+mj-lt"/>
                <a:ea typeface="標楷體" pitchFamily="65" charset="-120"/>
              </a:rPr>
              <a:t>Level 2</a:t>
            </a:r>
            <a:r>
              <a:rPr lang="zh-TW" altLang="en-US" sz="2000" dirty="0">
                <a:latin typeface="+mj-lt"/>
                <a:ea typeface="標楷體" pitchFamily="65" charset="-120"/>
              </a:rPr>
              <a:t>：</a:t>
            </a:r>
            <a:r>
              <a:rPr lang="en-US" altLang="zh-TW" sz="2000" dirty="0">
                <a:latin typeface="+mj-lt"/>
                <a:ea typeface="標楷體" pitchFamily="65" charset="-120"/>
              </a:rPr>
              <a:t>Comprehension</a:t>
            </a:r>
            <a:r>
              <a:rPr lang="zh-TW" altLang="en-US" sz="2000" dirty="0">
                <a:latin typeface="+mj-lt"/>
                <a:ea typeface="標楷體" pitchFamily="65" charset="-120"/>
              </a:rPr>
              <a:t>：</a:t>
            </a:r>
            <a:r>
              <a:rPr lang="zh-TW" altLang="en-US" dirty="0"/>
              <a:t>對任務目標相關的含義的理解</a:t>
            </a:r>
            <a:endParaRPr lang="zh-TW" altLang="en-US" sz="2000" dirty="0">
              <a:latin typeface="+mj-lt"/>
              <a:ea typeface="標楷體" pitchFamily="65" charset="-120"/>
            </a:endParaRPr>
          </a:p>
          <a:p>
            <a:pPr marL="1085760" indent="-457200" algn="just">
              <a:lnSpc>
                <a:spcPct val="125000"/>
              </a:lnSpc>
              <a:spcBef>
                <a:spcPts val="300"/>
              </a:spcBef>
              <a:spcAft>
                <a:spcPts val="300"/>
              </a:spcAft>
              <a:buFont typeface="+mj-lt"/>
              <a:buAutoNum type="arabicPeriod"/>
            </a:pPr>
            <a:r>
              <a:rPr lang="en-US" altLang="zh-TW" sz="2000" dirty="0">
                <a:latin typeface="+mj-lt"/>
                <a:ea typeface="標楷體" pitchFamily="65" charset="-120"/>
              </a:rPr>
              <a:t>Level 3</a:t>
            </a:r>
            <a:r>
              <a:rPr lang="zh-TW" altLang="en-US" sz="2000" dirty="0">
                <a:latin typeface="+mj-lt"/>
                <a:ea typeface="標楷體" pitchFamily="65" charset="-120"/>
              </a:rPr>
              <a:t>：</a:t>
            </a:r>
            <a:r>
              <a:rPr lang="en-US" altLang="zh-TW" sz="2000" dirty="0">
                <a:latin typeface="+mj-lt"/>
                <a:ea typeface="標楷體" pitchFamily="65" charset="-120"/>
              </a:rPr>
              <a:t>Projection</a:t>
            </a:r>
            <a:r>
              <a:rPr lang="zh-TW" altLang="en-US" sz="2000" dirty="0">
                <a:latin typeface="+mj-lt"/>
                <a:ea typeface="標楷體" pitchFamily="65" charset="-120"/>
              </a:rPr>
              <a:t>：</a:t>
            </a:r>
            <a:r>
              <a:rPr lang="zh-TW" altLang="en-US" dirty="0"/>
              <a:t>對未來狀態的預測</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駕駛員的</a:t>
            </a:r>
            <a:r>
              <a:rPr lang="en-US" altLang="zh-TW" dirty="0"/>
              <a:t>SA </a:t>
            </a:r>
            <a:r>
              <a:rPr lang="zh-TW" altLang="en-US" dirty="0"/>
              <a:t>可能會受到環境、任務和個人特徵的影響。</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與年齡相關的認知衰退可能導致駕駛員 </a:t>
            </a:r>
            <a:r>
              <a:rPr lang="en-US" altLang="zh-TW" dirty="0"/>
              <a:t>SA </a:t>
            </a:r>
            <a:r>
              <a:rPr lang="zh-TW" altLang="en-US" dirty="0"/>
              <a:t>下降和碰撞風險增加</a:t>
            </a:r>
            <a:r>
              <a:rPr lang="en-US" altLang="zh-TW" dirty="0"/>
              <a:t>(</a:t>
            </a:r>
            <a:r>
              <a:rPr lang="en-US" altLang="zh-TW" dirty="0" err="1"/>
              <a:t>Bolstad</a:t>
            </a:r>
            <a:r>
              <a:rPr lang="en-US" altLang="zh-TW" dirty="0"/>
              <a:t>, 2001; Potts et al., 2004)</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3147836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1EB5CE40-4F97-4921-98FF-ADF0DDE0020E}"/>
              </a:ext>
            </a:extLst>
          </p:cNvPr>
          <p:cNvSpPr>
            <a:spLocks noGrp="1"/>
          </p:cNvSpPr>
          <p:nvPr>
            <p:ph idx="1"/>
          </p:nvPr>
        </p:nvSpPr>
        <p:spPr>
          <a:xfrm>
            <a:off x="1097280" y="1845734"/>
            <a:ext cx="10058400" cy="4441944"/>
          </a:xfrm>
        </p:spPr>
        <p:txBody>
          <a:bodyPr/>
          <a:lstStyle/>
          <a:p>
            <a:pPr>
              <a:lnSpc>
                <a:spcPct val="125000"/>
              </a:lnSpc>
              <a:spcBef>
                <a:spcPts val="300"/>
              </a:spcBef>
              <a:spcAft>
                <a:spcPts val="300"/>
              </a:spcAft>
              <a:buFont typeface="Wingdings" panose="05000000000000000000" pitchFamily="2" charset="2"/>
              <a:buChar char="Ø"/>
            </a:pPr>
            <a:r>
              <a:rPr lang="zh-TW" altLang="en-US" dirty="0"/>
              <a:t>隨著道路環境複雜性的增加（例如，高密度交通和行人流量），年長和年輕的駕駛員都表現出性能下降</a:t>
            </a:r>
            <a:r>
              <a:rPr lang="en-US" altLang="zh-TW" dirty="0"/>
              <a:t>(Chaparro &amp; Alton, 2000; Ho, </a:t>
            </a:r>
            <a:r>
              <a:rPr lang="en-US" altLang="zh-TW" dirty="0" err="1"/>
              <a:t>Scialfa</a:t>
            </a:r>
            <a:r>
              <a:rPr lang="en-US" altLang="zh-TW" dirty="0"/>
              <a:t>, </a:t>
            </a:r>
            <a:r>
              <a:rPr lang="en-US" altLang="zh-TW" dirty="0" err="1"/>
              <a:t>Caird</a:t>
            </a:r>
            <a:r>
              <a:rPr lang="en-US" altLang="zh-TW" dirty="0"/>
              <a:t>, &amp; Graw, 2001; </a:t>
            </a:r>
            <a:r>
              <a:rPr lang="en-US" altLang="zh-TW" dirty="0" err="1"/>
              <a:t>Horberry</a:t>
            </a:r>
            <a:r>
              <a:rPr lang="en-US" altLang="zh-TW" dirty="0"/>
              <a:t>, Anderson, Regan, </a:t>
            </a:r>
            <a:r>
              <a:rPr lang="en-US" altLang="zh-TW" dirty="0" err="1"/>
              <a:t>Triggs</a:t>
            </a:r>
            <a:r>
              <a:rPr lang="en-US" altLang="zh-TW" dirty="0"/>
              <a:t>, &amp; Brown, 2006)</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年齡較大的駕駛員（</a:t>
            </a:r>
            <a:r>
              <a:rPr lang="en-US" altLang="zh-TW" dirty="0"/>
              <a:t>65-80 </a:t>
            </a:r>
            <a:r>
              <a:rPr lang="zh-TW" altLang="en-US" dirty="0"/>
              <a:t>歲）往往更容易在動態危險</a:t>
            </a:r>
            <a:r>
              <a:rPr lang="en-US" altLang="zh-TW" dirty="0"/>
              <a:t>(</a:t>
            </a:r>
            <a:r>
              <a:rPr lang="zh-TW" altLang="en-US" dirty="0"/>
              <a:t>與其他車輛碰撞</a:t>
            </a:r>
            <a:r>
              <a:rPr lang="en-US" altLang="zh-TW" dirty="0"/>
              <a:t>)</a:t>
            </a:r>
            <a:r>
              <a:rPr lang="zh-TW" altLang="en-US" dirty="0"/>
              <a:t>中事故率相對較高 ；年輕駕駛員（</a:t>
            </a:r>
            <a:r>
              <a:rPr lang="en-US" altLang="zh-TW" dirty="0"/>
              <a:t>15-24 </a:t>
            </a:r>
            <a:r>
              <a:rPr lang="zh-TW" altLang="en-US" dirty="0"/>
              <a:t>歲）通常在靜態危險（例如，建築障礙物等）的事故率相對較高</a:t>
            </a:r>
            <a:r>
              <a:rPr lang="en-US" altLang="zh-TW" dirty="0"/>
              <a:t>(Ryan, </a:t>
            </a:r>
            <a:r>
              <a:rPr lang="en-US" altLang="zh-TW" dirty="0" err="1"/>
              <a:t>Legge</a:t>
            </a:r>
            <a:r>
              <a:rPr lang="en-US" altLang="zh-TW" dirty="0"/>
              <a:t>, &amp; Rosman, 1998)</a:t>
            </a:r>
            <a:r>
              <a:rPr lang="zh-TW" altLang="en-US" dirty="0"/>
              <a:t>。</a:t>
            </a:r>
            <a:endParaRPr lang="en-US" altLang="zh-TW" dirty="0"/>
          </a:p>
          <a:p>
            <a:pPr hangingPunct="0">
              <a:lnSpc>
                <a:spcPct val="125000"/>
              </a:lnSpc>
              <a:spcBef>
                <a:spcPts val="300"/>
              </a:spcBef>
              <a:spcAft>
                <a:spcPts val="300"/>
              </a:spcAft>
              <a:buFont typeface="Wingdings" panose="05000000000000000000" pitchFamily="2" charset="2"/>
              <a:buChar char="Ø"/>
            </a:pPr>
            <a:r>
              <a:rPr lang="zh-TW" altLang="en-US" sz="2000" dirty="0"/>
              <a:t>這個研究的目的是</a:t>
            </a:r>
            <a:r>
              <a:rPr lang="zh-TW" altLang="en-US" dirty="0"/>
              <a:t>了解駕駛員在不同年齡下，道路複雜性及危害對 </a:t>
            </a:r>
            <a:r>
              <a:rPr lang="en-US" altLang="zh-TW" dirty="0"/>
              <a:t>SA </a:t>
            </a:r>
            <a:r>
              <a:rPr lang="zh-TW" altLang="en-US" dirty="0"/>
              <a:t>和駕駛表現的影響。</a:t>
            </a:r>
            <a:endParaRPr lang="en-US" altLang="zh-TW" dirty="0"/>
          </a:p>
        </p:txBody>
      </p:sp>
    </p:spTree>
    <p:extLst>
      <p:ext uri="{BB962C8B-B14F-4D97-AF65-F5344CB8AC3E}">
        <p14:creationId xmlns:p14="http://schemas.microsoft.com/office/powerpoint/2010/main" val="3806928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1EB5CE40-4F97-4921-98FF-ADF0DDE0020E}"/>
              </a:ext>
            </a:extLst>
          </p:cNvPr>
          <p:cNvSpPr>
            <a:spLocks noGrp="1"/>
          </p:cNvSpPr>
          <p:nvPr>
            <p:ph idx="1"/>
          </p:nvPr>
        </p:nvSpPr>
        <p:spPr/>
        <p:txBody>
          <a:bodyPr>
            <a:normAutofit/>
          </a:bodyPr>
          <a:lstStyle/>
          <a:p>
            <a:pPr algn="just">
              <a:lnSpc>
                <a:spcPct val="170000"/>
              </a:lnSpc>
              <a:spcBef>
                <a:spcPts val="300"/>
              </a:spcBef>
              <a:spcAft>
                <a:spcPts val="300"/>
              </a:spcAft>
              <a:buFont typeface="Wingdings" panose="05000000000000000000" pitchFamily="2" charset="2"/>
              <a:buChar char="Ø"/>
            </a:pPr>
            <a:r>
              <a:rPr lang="zh-TW" altLang="en-US" dirty="0"/>
              <a:t>受測者：</a:t>
            </a:r>
            <a:endParaRPr lang="en-US" altLang="zh-TW" dirty="0"/>
          </a:p>
          <a:p>
            <a:pPr lvl="1" algn="just">
              <a:lnSpc>
                <a:spcPct val="145000"/>
              </a:lnSpc>
              <a:spcBef>
                <a:spcPts val="300"/>
              </a:spcBef>
              <a:spcAft>
                <a:spcPts val="300"/>
              </a:spcAft>
              <a:buFont typeface="Wingdings" panose="05000000000000000000" pitchFamily="2" charset="2"/>
              <a:buChar char="l"/>
            </a:pPr>
            <a:r>
              <a:rPr lang="en-US" altLang="zh-TW" sz="2000" dirty="0"/>
              <a:t>20</a:t>
            </a:r>
            <a:r>
              <a:rPr lang="zh-TW" altLang="en-US" sz="2000" dirty="0"/>
              <a:t>位受測者</a:t>
            </a:r>
            <a:r>
              <a:rPr lang="en-US" altLang="zh-TW" sz="2000" dirty="0"/>
              <a:t>(</a:t>
            </a:r>
            <a:r>
              <a:rPr lang="zh-TW" altLang="en-US" sz="2000" dirty="0"/>
              <a:t>青少年、老年各</a:t>
            </a:r>
            <a:r>
              <a:rPr lang="en-US" altLang="zh-TW" sz="2000" dirty="0"/>
              <a:t>10</a:t>
            </a:r>
            <a:r>
              <a:rPr lang="zh-TW" altLang="en-US" sz="2000" dirty="0"/>
              <a:t>位</a:t>
            </a:r>
            <a:r>
              <a:rPr lang="en-US" altLang="zh-TW" sz="2000" dirty="0"/>
              <a:t>)</a:t>
            </a:r>
          </a:p>
          <a:p>
            <a:pPr lvl="2" algn="just">
              <a:lnSpc>
                <a:spcPct val="145000"/>
              </a:lnSpc>
              <a:spcBef>
                <a:spcPts val="300"/>
              </a:spcBef>
              <a:spcAft>
                <a:spcPts val="300"/>
              </a:spcAft>
              <a:buFont typeface="Wingdings" panose="05000000000000000000" pitchFamily="2" charset="2"/>
              <a:buChar char="ü"/>
            </a:pPr>
            <a:r>
              <a:rPr lang="zh-TW" altLang="en-US" sz="2000" dirty="0"/>
              <a:t>青少年</a:t>
            </a:r>
            <a:r>
              <a:rPr lang="en-US" altLang="zh-TW" sz="2000" dirty="0"/>
              <a:t>(18-25</a:t>
            </a:r>
            <a:r>
              <a:rPr lang="zh-TW" altLang="en-US" sz="2000" dirty="0"/>
              <a:t>歲</a:t>
            </a:r>
            <a:r>
              <a:rPr lang="en-US" altLang="zh-TW" sz="2000" dirty="0"/>
              <a:t>)</a:t>
            </a:r>
            <a:r>
              <a:rPr lang="zh-TW" altLang="en-US" sz="2000" dirty="0"/>
              <a:t>：平均年齡：</a:t>
            </a:r>
            <a:r>
              <a:rPr lang="en-US" altLang="zh-TW" sz="2000" dirty="0"/>
              <a:t>20.7</a:t>
            </a:r>
            <a:r>
              <a:rPr lang="zh-TW" altLang="en-US" sz="2000" dirty="0"/>
              <a:t>歲，男：</a:t>
            </a:r>
            <a:r>
              <a:rPr lang="en-US" altLang="zh-TW" sz="2000" dirty="0"/>
              <a:t>5</a:t>
            </a:r>
            <a:r>
              <a:rPr lang="zh-TW" altLang="en-US" sz="2000" dirty="0"/>
              <a:t>人，女：</a:t>
            </a:r>
            <a:r>
              <a:rPr lang="en-US" altLang="zh-TW" sz="2000" dirty="0"/>
              <a:t>5</a:t>
            </a:r>
            <a:r>
              <a:rPr lang="zh-TW" altLang="en-US" sz="2000" dirty="0"/>
              <a:t>人</a:t>
            </a:r>
            <a:endParaRPr lang="en-US" altLang="zh-TW" sz="2000" dirty="0"/>
          </a:p>
          <a:p>
            <a:pPr lvl="2" algn="just">
              <a:lnSpc>
                <a:spcPct val="145000"/>
              </a:lnSpc>
              <a:spcBef>
                <a:spcPts val="300"/>
              </a:spcBef>
              <a:spcAft>
                <a:spcPts val="300"/>
              </a:spcAft>
              <a:buFont typeface="Wingdings" panose="05000000000000000000" pitchFamily="2" charset="2"/>
              <a:buChar char="ü"/>
            </a:pPr>
            <a:r>
              <a:rPr lang="zh-TW" altLang="en-US" sz="2000" dirty="0"/>
              <a:t>老年</a:t>
            </a:r>
            <a:r>
              <a:rPr lang="en-US" altLang="zh-TW" sz="2000" dirty="0"/>
              <a:t>(65-81</a:t>
            </a:r>
            <a:r>
              <a:rPr lang="zh-TW" altLang="en-US" sz="2000" dirty="0"/>
              <a:t>歲</a:t>
            </a:r>
            <a:r>
              <a:rPr lang="en-US" altLang="zh-TW" sz="2000" dirty="0"/>
              <a:t>)</a:t>
            </a:r>
            <a:r>
              <a:rPr lang="zh-TW" altLang="en-US" sz="2000" dirty="0"/>
              <a:t>：平均年齡：</a:t>
            </a:r>
            <a:r>
              <a:rPr lang="en-US" altLang="zh-TW" sz="2000" dirty="0"/>
              <a:t>72.2</a:t>
            </a:r>
            <a:r>
              <a:rPr lang="zh-TW" altLang="en-US" sz="2000" dirty="0"/>
              <a:t>歲，男：</a:t>
            </a:r>
            <a:r>
              <a:rPr lang="en-US" altLang="zh-TW" sz="2000" dirty="0"/>
              <a:t>5</a:t>
            </a:r>
            <a:r>
              <a:rPr lang="zh-TW" altLang="en-US" sz="2000" dirty="0"/>
              <a:t>人，女：</a:t>
            </a:r>
            <a:r>
              <a:rPr lang="en-US" altLang="zh-TW" sz="2000" dirty="0"/>
              <a:t>5</a:t>
            </a:r>
            <a:r>
              <a:rPr lang="zh-TW" altLang="en-US" sz="2000" dirty="0"/>
              <a:t>人</a:t>
            </a:r>
            <a:endParaRPr lang="en-US" altLang="zh-TW" sz="2000" dirty="0"/>
          </a:p>
          <a:p>
            <a:pPr lvl="1" algn="just">
              <a:lnSpc>
                <a:spcPct val="145000"/>
              </a:lnSpc>
              <a:spcBef>
                <a:spcPts val="300"/>
              </a:spcBef>
              <a:spcAft>
                <a:spcPts val="300"/>
              </a:spcAft>
              <a:buFont typeface="Wingdings" panose="05000000000000000000" pitchFamily="2" charset="2"/>
              <a:buChar char="l"/>
            </a:pPr>
            <a:r>
              <a:rPr lang="zh-TW" altLang="en-US" sz="2000" dirty="0"/>
              <a:t>皆擁有駕駛執照</a:t>
            </a:r>
            <a:endParaRPr lang="en-US" altLang="zh-TW" sz="2000" dirty="0"/>
          </a:p>
          <a:p>
            <a:pPr lvl="1" algn="just">
              <a:lnSpc>
                <a:spcPct val="145000"/>
              </a:lnSpc>
              <a:spcBef>
                <a:spcPts val="300"/>
              </a:spcBef>
              <a:spcAft>
                <a:spcPts val="300"/>
              </a:spcAft>
              <a:buFont typeface="Wingdings" panose="05000000000000000000" pitchFamily="2" charset="2"/>
              <a:buChar char="l"/>
            </a:pPr>
            <a:r>
              <a:rPr lang="zh-TW" altLang="en-US" sz="2000" dirty="0"/>
              <a:t>視力為</a:t>
            </a:r>
            <a:r>
              <a:rPr lang="en-US" altLang="zh-TW" sz="2000" dirty="0"/>
              <a:t>20/20(1.0)</a:t>
            </a:r>
            <a:r>
              <a:rPr lang="zh-TW" altLang="en-US" sz="2000" dirty="0"/>
              <a:t>左右或矯正後為</a:t>
            </a:r>
            <a:r>
              <a:rPr lang="en-US" altLang="zh-TW" sz="2000" dirty="0"/>
              <a:t>20/20</a:t>
            </a:r>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181815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62B546-9792-42C4-A0A3-103C48F5738E}"/>
              </a:ext>
            </a:extLst>
          </p:cNvPr>
          <p:cNvSpPr>
            <a:spLocks noGrp="1"/>
          </p:cNvSpPr>
          <p:nvPr>
            <p:ph type="title"/>
          </p:nvPr>
        </p:nvSpPr>
        <p:spPr/>
        <p:txBody>
          <a:bodyPr/>
          <a:lstStyle/>
          <a:p>
            <a:r>
              <a:rPr lang="en-US" altLang="zh-TW"/>
              <a:t>Method</a:t>
            </a:r>
            <a:endParaRPr lang="zh-TW" altLang="en-US" dirty="0"/>
          </a:p>
        </p:txBody>
      </p:sp>
      <p:sp>
        <p:nvSpPr>
          <p:cNvPr id="3" name="內容版面配置區 2">
            <a:extLst>
              <a:ext uri="{FF2B5EF4-FFF2-40B4-BE49-F238E27FC236}">
                <a16:creationId xmlns:a16="http://schemas.microsoft.com/office/drawing/2014/main" id="{EB9F253A-4BDB-48E6-90DE-6AB9F5EC3703}"/>
              </a:ext>
            </a:extLst>
          </p:cNvPr>
          <p:cNvSpPr>
            <a:spLocks noGrp="1"/>
          </p:cNvSpPr>
          <p:nvPr>
            <p:ph idx="1"/>
          </p:nvPr>
        </p:nvSpPr>
        <p:spPr>
          <a:xfrm>
            <a:off x="1187776" y="1845734"/>
            <a:ext cx="9967903" cy="4507932"/>
          </a:xfrm>
        </p:spPr>
        <p:txBody>
          <a:bodyPr>
            <a:normAutofit/>
          </a:bodyPr>
          <a:lstStyle/>
          <a:p>
            <a:pPr algn="just">
              <a:buFont typeface="Wingdings" panose="05000000000000000000" pitchFamily="2" charset="2"/>
              <a:buChar char="Ø"/>
            </a:pPr>
            <a:r>
              <a:rPr lang="zh-TW" altLang="en-US" sz="2400" dirty="0"/>
              <a:t>設備：</a:t>
            </a:r>
            <a:endParaRPr lang="en-US" altLang="zh-TW" sz="2400" dirty="0"/>
          </a:p>
          <a:p>
            <a:pPr lvl="1" algn="just">
              <a:lnSpc>
                <a:spcPct val="125000"/>
              </a:lnSpc>
              <a:spcBef>
                <a:spcPts val="300"/>
              </a:spcBef>
              <a:spcAft>
                <a:spcPts val="300"/>
              </a:spcAft>
              <a:buFont typeface="Wingdings" panose="05000000000000000000" pitchFamily="2" charset="2"/>
              <a:buChar char="l"/>
            </a:pPr>
            <a:r>
              <a:rPr lang="zh-TW" altLang="en-US" sz="2000" dirty="0"/>
              <a:t>使用</a:t>
            </a:r>
            <a:r>
              <a:rPr lang="en-US" altLang="zh-TW" sz="2000" dirty="0"/>
              <a:t>STISIM Drive™ M400</a:t>
            </a:r>
            <a:r>
              <a:rPr lang="zh-TW" altLang="en-US" sz="2000" dirty="0"/>
              <a:t>駕駛模擬器。</a:t>
            </a:r>
            <a:endParaRPr lang="en-US" altLang="zh-TW" sz="2000" dirty="0"/>
          </a:p>
          <a:p>
            <a:pPr lvl="1" algn="just">
              <a:lnSpc>
                <a:spcPct val="125000"/>
              </a:lnSpc>
              <a:spcBef>
                <a:spcPts val="300"/>
              </a:spcBef>
              <a:spcAft>
                <a:spcPts val="300"/>
              </a:spcAft>
              <a:buFont typeface="Wingdings" panose="05000000000000000000" pitchFamily="2" charset="2"/>
              <a:buChar char="l"/>
            </a:pPr>
            <a:r>
              <a:rPr lang="zh-TW" altLang="en-US" sz="2000" dirty="0"/>
              <a:t>有三個</a:t>
            </a:r>
            <a:r>
              <a:rPr lang="en-US" altLang="zh-TW" sz="2000" dirty="0"/>
              <a:t>37</a:t>
            </a:r>
            <a:r>
              <a:rPr lang="zh-TW" altLang="en-US" sz="2000" dirty="0"/>
              <a:t>英寸 </a:t>
            </a:r>
            <a:r>
              <a:rPr lang="en-US" altLang="zh-TW" sz="2000" dirty="0"/>
              <a:t>HDTV</a:t>
            </a:r>
            <a:r>
              <a:rPr lang="zh-TW" altLang="en-US" sz="2000" dirty="0"/>
              <a:t>，受測者可以</a:t>
            </a:r>
            <a:r>
              <a:rPr lang="en-US" altLang="zh-TW" sz="2000" dirty="0"/>
              <a:t>135</a:t>
            </a:r>
            <a:r>
              <a:rPr lang="zh-TW" altLang="en-US" sz="2000" dirty="0"/>
              <a:t>度的觀察路線。</a:t>
            </a:r>
            <a:endParaRPr lang="en-US" altLang="zh-TW" sz="2000" dirty="0"/>
          </a:p>
          <a:p>
            <a:pPr lvl="1" algn="just">
              <a:lnSpc>
                <a:spcPct val="125000"/>
              </a:lnSpc>
              <a:spcBef>
                <a:spcPts val="300"/>
              </a:spcBef>
              <a:spcAft>
                <a:spcPts val="300"/>
              </a:spcAft>
              <a:buFont typeface="Wingdings" panose="05000000000000000000" pitchFamily="2" charset="2"/>
              <a:buChar char="l"/>
            </a:pPr>
            <a:r>
              <a:rPr lang="zh-TW" altLang="en-US" sz="2000" dirty="0"/>
              <a:t>畫面有顯示道路、儀表板及後視鏡。</a:t>
            </a:r>
            <a:endParaRPr lang="en-US" altLang="zh-TW" sz="2000" dirty="0"/>
          </a:p>
          <a:p>
            <a:pPr lvl="1" algn="just">
              <a:lnSpc>
                <a:spcPct val="125000"/>
              </a:lnSpc>
              <a:spcBef>
                <a:spcPts val="300"/>
              </a:spcBef>
              <a:spcAft>
                <a:spcPts val="300"/>
              </a:spcAft>
              <a:buFont typeface="Wingdings" panose="05000000000000000000" pitchFamily="2" charset="2"/>
              <a:buChar char="l"/>
            </a:pPr>
            <a:r>
              <a:rPr lang="zh-TW" altLang="en-US" sz="2000" dirty="0"/>
              <a:t>分為城市及鄉村場景：複雜環境與簡單環境。</a:t>
            </a:r>
            <a:endParaRPr lang="en-US" altLang="zh-TW" sz="2000" dirty="0"/>
          </a:p>
          <a:p>
            <a:pPr lvl="1" algn="just">
              <a:lnSpc>
                <a:spcPct val="125000"/>
              </a:lnSpc>
              <a:spcBef>
                <a:spcPts val="300"/>
              </a:spcBef>
              <a:spcAft>
                <a:spcPts val="300"/>
              </a:spcAft>
              <a:buFont typeface="Wingdings" panose="05000000000000000000" pitchFamily="2" charset="2"/>
              <a:buChar char="l"/>
            </a:pPr>
            <a:r>
              <a:rPr lang="zh-TW" altLang="en-US" sz="2000" dirty="0"/>
              <a:t>十字路口的紅綠燈時間皆相同：</a:t>
            </a:r>
            <a:endParaRPr lang="en-US" altLang="zh-TW" sz="2000" dirty="0"/>
          </a:p>
          <a:p>
            <a:pPr marL="720000" lvl="1" indent="0" algn="just">
              <a:lnSpc>
                <a:spcPct val="125000"/>
              </a:lnSpc>
              <a:spcBef>
                <a:spcPts val="300"/>
              </a:spcBef>
              <a:spcAft>
                <a:spcPts val="300"/>
              </a:spcAft>
              <a:buNone/>
            </a:pPr>
            <a:r>
              <a:rPr lang="zh-TW" altLang="en-US" sz="2000" dirty="0"/>
              <a:t>黃燈為</a:t>
            </a:r>
            <a:r>
              <a:rPr lang="en-US" altLang="zh-TW" sz="2000" dirty="0"/>
              <a:t>4-5</a:t>
            </a:r>
            <a:r>
              <a:rPr lang="zh-TW" altLang="en-US" sz="2000" dirty="0"/>
              <a:t>秒、紅燈是 </a:t>
            </a:r>
            <a:r>
              <a:rPr lang="en-US" altLang="zh-TW" sz="2000" dirty="0"/>
              <a:t>45 </a:t>
            </a:r>
            <a:r>
              <a:rPr lang="zh-TW" altLang="en-US" sz="2000" dirty="0"/>
              <a:t>秒。</a:t>
            </a:r>
            <a:endParaRPr lang="en-US" altLang="zh-TW" sz="2000" dirty="0"/>
          </a:p>
          <a:p>
            <a:pPr marL="0" indent="0" algn="just">
              <a:lnSpc>
                <a:spcPct val="125000"/>
              </a:lnSpc>
              <a:spcBef>
                <a:spcPts val="300"/>
              </a:spcBef>
              <a:spcAft>
                <a:spcPts val="300"/>
              </a:spcAft>
              <a:buNone/>
            </a:pPr>
            <a:endParaRPr lang="zh-TW" altLang="en-US" dirty="0"/>
          </a:p>
          <a:p>
            <a:pPr marL="0" indent="0" algn="just">
              <a:lnSpc>
                <a:spcPct val="125000"/>
              </a:lnSpc>
              <a:spcBef>
                <a:spcPts val="300"/>
              </a:spcBef>
              <a:spcAft>
                <a:spcPts val="300"/>
              </a:spcAft>
              <a:buNone/>
            </a:pPr>
            <a:endParaRPr lang="en-US" altLang="zh-TW" sz="2200" dirty="0"/>
          </a:p>
          <a:p>
            <a:pPr marL="0" indent="0">
              <a:lnSpc>
                <a:spcPct val="125000"/>
              </a:lnSpc>
              <a:spcBef>
                <a:spcPts val="300"/>
              </a:spcBef>
              <a:spcAft>
                <a:spcPts val="300"/>
              </a:spcAft>
              <a:buNone/>
            </a:pPr>
            <a:endParaRPr lang="en-US" altLang="zh-TW" sz="2200" dirty="0"/>
          </a:p>
          <a:p>
            <a:pPr marL="0" indent="0">
              <a:buNone/>
            </a:pPr>
            <a:endParaRPr lang="zh-TW" altLang="en-US" sz="2200" dirty="0"/>
          </a:p>
        </p:txBody>
      </p:sp>
      <p:pic>
        <p:nvPicPr>
          <p:cNvPr id="5" name="圖片 4" descr="一張含有 文字, 室內, 個人, 電子用品 的圖片&#10;&#10;自動產生的描述">
            <a:extLst>
              <a:ext uri="{FF2B5EF4-FFF2-40B4-BE49-F238E27FC236}">
                <a16:creationId xmlns:a16="http://schemas.microsoft.com/office/drawing/2014/main" id="{40EA3CB1-1EFD-4006-9893-C0E0EB36C2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0004" y="3299852"/>
            <a:ext cx="4277279" cy="2881774"/>
          </a:xfrm>
          <a:prstGeom prst="rect">
            <a:avLst/>
          </a:prstGeom>
        </p:spPr>
      </p:pic>
    </p:spTree>
    <p:extLst>
      <p:ext uri="{BB962C8B-B14F-4D97-AF65-F5344CB8AC3E}">
        <p14:creationId xmlns:p14="http://schemas.microsoft.com/office/powerpoint/2010/main" val="302165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62B546-9792-42C4-A0A3-103C48F5738E}"/>
              </a:ext>
            </a:extLst>
          </p:cNvPr>
          <p:cNvSpPr>
            <a:spLocks noGrp="1"/>
          </p:cNvSpPr>
          <p:nvPr>
            <p:ph type="title"/>
          </p:nvPr>
        </p:nvSpPr>
        <p:spPr/>
        <p:txBody>
          <a:bodyPr/>
          <a:lstStyle/>
          <a:p>
            <a:r>
              <a:rPr lang="en-US" altLang="zh-TW" dirty="0"/>
              <a:t>Method-</a:t>
            </a:r>
            <a:r>
              <a:rPr lang="zh-TW" altLang="en-US" dirty="0"/>
              <a:t>場景設定</a:t>
            </a:r>
          </a:p>
        </p:txBody>
      </p:sp>
      <p:sp>
        <p:nvSpPr>
          <p:cNvPr id="3" name="內容版面配置區 2">
            <a:extLst>
              <a:ext uri="{FF2B5EF4-FFF2-40B4-BE49-F238E27FC236}">
                <a16:creationId xmlns:a16="http://schemas.microsoft.com/office/drawing/2014/main" id="{EB9F253A-4BDB-48E6-90DE-6AB9F5EC3703}"/>
              </a:ext>
            </a:extLst>
          </p:cNvPr>
          <p:cNvSpPr>
            <a:spLocks noGrp="1"/>
          </p:cNvSpPr>
          <p:nvPr>
            <p:ph idx="1"/>
          </p:nvPr>
        </p:nvSpPr>
        <p:spPr>
          <a:xfrm>
            <a:off x="1097280" y="1845734"/>
            <a:ext cx="11094720" cy="4507932"/>
          </a:xfrm>
        </p:spPr>
        <p:txBody>
          <a:bodyPr>
            <a:normAutofit/>
          </a:bodyPr>
          <a:lstStyle/>
          <a:p>
            <a:pPr lvl="1" algn="just">
              <a:lnSpc>
                <a:spcPct val="125000"/>
              </a:lnSpc>
              <a:spcBef>
                <a:spcPts val="300"/>
              </a:spcBef>
              <a:spcAft>
                <a:spcPts val="300"/>
              </a:spcAft>
              <a:buFont typeface="Wingdings" panose="05000000000000000000" pitchFamily="2" charset="2"/>
              <a:buChar char="l"/>
            </a:pPr>
            <a:r>
              <a:rPr lang="zh-TW" altLang="en-US" sz="2000" dirty="0"/>
              <a:t>城市場景：複雜環境</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有六個車道（左右各三個），由雙黃線分隔。</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交通繁忙（</a:t>
            </a:r>
            <a:r>
              <a:rPr lang="en-US" altLang="zh-TW" sz="2000" dirty="0"/>
              <a:t>11</a:t>
            </a:r>
            <a:r>
              <a:rPr lang="zh-TW" altLang="en-US" sz="2000" dirty="0"/>
              <a:t>輛</a:t>
            </a:r>
            <a:r>
              <a:rPr lang="en-US" altLang="zh-TW" sz="2000" dirty="0"/>
              <a:t>/</a:t>
            </a:r>
            <a:r>
              <a:rPr lang="zh-TW" altLang="en-US" sz="2000" dirty="0"/>
              <a:t>分鐘</a:t>
            </a:r>
            <a:r>
              <a:rPr lang="en-US" altLang="zh-TW" sz="2000" dirty="0"/>
              <a:t>/</a:t>
            </a:r>
            <a:r>
              <a:rPr lang="zh-TW" altLang="en-US" sz="2000" dirty="0"/>
              <a:t>車道），建築物密集，沿路行走的行人眾多。</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限速在 </a:t>
            </a:r>
            <a:r>
              <a:rPr lang="en-US" altLang="zh-TW" sz="2000" dirty="0"/>
              <a:t>45 </a:t>
            </a:r>
            <a:r>
              <a:rPr lang="zh-TW" altLang="en-US" sz="2000" dirty="0"/>
              <a:t>英里</a:t>
            </a:r>
            <a:r>
              <a:rPr lang="en-US" altLang="zh-TW" sz="2000" dirty="0"/>
              <a:t>/</a:t>
            </a:r>
            <a:r>
              <a:rPr lang="zh-TW" altLang="en-US" sz="2000" dirty="0"/>
              <a:t>小時、</a:t>
            </a:r>
            <a:r>
              <a:rPr lang="en-US" altLang="zh-TW" sz="2000" dirty="0"/>
              <a:t>40 </a:t>
            </a:r>
            <a:r>
              <a:rPr lang="zh-TW" altLang="en-US" sz="2000" dirty="0"/>
              <a:t>英里</a:t>
            </a:r>
            <a:r>
              <a:rPr lang="en-US" altLang="zh-TW" sz="2000" dirty="0"/>
              <a:t>/</a:t>
            </a:r>
            <a:r>
              <a:rPr lang="zh-TW" altLang="en-US" sz="2000" dirty="0"/>
              <a:t>小時和 </a:t>
            </a:r>
            <a:r>
              <a:rPr lang="en-US" altLang="zh-TW" sz="2000" dirty="0"/>
              <a:t>25 </a:t>
            </a:r>
            <a:r>
              <a:rPr lang="zh-TW" altLang="en-US" sz="2000" dirty="0"/>
              <a:t>英里</a:t>
            </a:r>
            <a:r>
              <a:rPr lang="en-US" altLang="zh-TW" sz="2000" dirty="0"/>
              <a:t>/</a:t>
            </a:r>
            <a:r>
              <a:rPr lang="zh-TW" altLang="en-US" sz="2000" dirty="0"/>
              <a:t>小時隨機變化，沒有固定順序。</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有</a:t>
            </a:r>
            <a:r>
              <a:rPr lang="en-US" altLang="zh-TW" sz="2000" dirty="0"/>
              <a:t>15</a:t>
            </a:r>
            <a:r>
              <a:rPr lang="zh-TW" altLang="en-US" sz="2000" dirty="0"/>
              <a:t>個十字路口，將路段分成</a:t>
            </a:r>
            <a:r>
              <a:rPr lang="en-US" altLang="zh-TW" sz="2000" dirty="0"/>
              <a:t>16</a:t>
            </a:r>
            <a:r>
              <a:rPr lang="zh-TW" altLang="en-US" sz="2000" dirty="0"/>
              <a:t>個街區，總長</a:t>
            </a:r>
            <a:r>
              <a:rPr lang="en-US" altLang="zh-TW" sz="2000" dirty="0"/>
              <a:t>40000</a:t>
            </a:r>
            <a:r>
              <a:rPr lang="zh-TW" altLang="en-US" sz="2000" dirty="0"/>
              <a:t>英尺。</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第</a:t>
            </a:r>
            <a:r>
              <a:rPr lang="en-US" altLang="zh-TW" sz="2000" dirty="0"/>
              <a:t>7</a:t>
            </a:r>
            <a:r>
              <a:rPr lang="zh-TW" altLang="en-US" sz="2000" dirty="0"/>
              <a:t>和第</a:t>
            </a:r>
            <a:r>
              <a:rPr lang="en-US" altLang="zh-TW" sz="2000" dirty="0"/>
              <a:t>8</a:t>
            </a:r>
            <a:r>
              <a:rPr lang="zh-TW" altLang="en-US" sz="2000" dirty="0"/>
              <a:t>個路口之間發生危險。</a:t>
            </a:r>
            <a:endParaRPr lang="en-US" altLang="zh-TW" sz="2000" dirty="0"/>
          </a:p>
          <a:p>
            <a:pPr marL="720000" lvl="1" indent="0" algn="just">
              <a:lnSpc>
                <a:spcPct val="125000"/>
              </a:lnSpc>
              <a:spcBef>
                <a:spcPts val="300"/>
              </a:spcBef>
              <a:spcAft>
                <a:spcPts val="300"/>
              </a:spcAft>
              <a:buNone/>
            </a:pPr>
            <a:endParaRPr lang="en-US" altLang="zh-TW" sz="2000" dirty="0"/>
          </a:p>
          <a:p>
            <a:pPr marL="0" indent="0" algn="just">
              <a:lnSpc>
                <a:spcPct val="125000"/>
              </a:lnSpc>
              <a:spcBef>
                <a:spcPts val="300"/>
              </a:spcBef>
              <a:spcAft>
                <a:spcPts val="300"/>
              </a:spcAft>
              <a:buNone/>
            </a:pPr>
            <a:endParaRPr lang="zh-TW" altLang="en-US" dirty="0"/>
          </a:p>
          <a:p>
            <a:pPr marL="0" indent="0" algn="just">
              <a:lnSpc>
                <a:spcPct val="125000"/>
              </a:lnSpc>
              <a:spcBef>
                <a:spcPts val="300"/>
              </a:spcBef>
              <a:spcAft>
                <a:spcPts val="300"/>
              </a:spcAft>
              <a:buNone/>
            </a:pPr>
            <a:endParaRPr lang="en-US" altLang="zh-TW" sz="2200" dirty="0"/>
          </a:p>
          <a:p>
            <a:pPr marL="0" indent="0">
              <a:lnSpc>
                <a:spcPct val="125000"/>
              </a:lnSpc>
              <a:spcBef>
                <a:spcPts val="300"/>
              </a:spcBef>
              <a:spcAft>
                <a:spcPts val="300"/>
              </a:spcAft>
              <a:buNone/>
            </a:pPr>
            <a:endParaRPr lang="en-US" altLang="zh-TW" sz="2200" dirty="0"/>
          </a:p>
          <a:p>
            <a:pPr marL="0" indent="0">
              <a:buNone/>
            </a:pPr>
            <a:endParaRPr lang="zh-TW" altLang="en-US" sz="2200" dirty="0"/>
          </a:p>
        </p:txBody>
      </p:sp>
      <p:pic>
        <p:nvPicPr>
          <p:cNvPr id="6" name="圖片 5" descr="一張含有 文字, 路面, 景色, 室外 的圖片&#10;&#10;自動產生的描述">
            <a:extLst>
              <a:ext uri="{FF2B5EF4-FFF2-40B4-BE49-F238E27FC236}">
                <a16:creationId xmlns:a16="http://schemas.microsoft.com/office/drawing/2014/main" id="{F6FE6B88-A86A-49E6-A362-8CEF092441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0"/>
            <a:ext cx="4724400" cy="2847975"/>
          </a:xfrm>
          <a:prstGeom prst="rect">
            <a:avLst/>
          </a:prstGeom>
        </p:spPr>
      </p:pic>
      <p:pic>
        <p:nvPicPr>
          <p:cNvPr id="8" name="圖片 7">
            <a:extLst>
              <a:ext uri="{FF2B5EF4-FFF2-40B4-BE49-F238E27FC236}">
                <a16:creationId xmlns:a16="http://schemas.microsoft.com/office/drawing/2014/main" id="{E26C216D-1350-43F9-9001-C01E3D0862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7531" y="4598039"/>
            <a:ext cx="7673418" cy="1684841"/>
          </a:xfrm>
          <a:prstGeom prst="rect">
            <a:avLst/>
          </a:prstGeom>
        </p:spPr>
      </p:pic>
    </p:spTree>
    <p:extLst>
      <p:ext uri="{BB962C8B-B14F-4D97-AF65-F5344CB8AC3E}">
        <p14:creationId xmlns:p14="http://schemas.microsoft.com/office/powerpoint/2010/main" val="382595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62B546-9792-42C4-A0A3-103C48F5738E}"/>
              </a:ext>
            </a:extLst>
          </p:cNvPr>
          <p:cNvSpPr>
            <a:spLocks noGrp="1"/>
          </p:cNvSpPr>
          <p:nvPr>
            <p:ph type="title"/>
          </p:nvPr>
        </p:nvSpPr>
        <p:spPr/>
        <p:txBody>
          <a:bodyPr/>
          <a:lstStyle/>
          <a:p>
            <a:r>
              <a:rPr lang="en-US" altLang="zh-TW" dirty="0"/>
              <a:t>Method-</a:t>
            </a:r>
            <a:r>
              <a:rPr lang="zh-TW" altLang="en-US" dirty="0"/>
              <a:t>場景設定</a:t>
            </a:r>
          </a:p>
        </p:txBody>
      </p:sp>
      <p:sp>
        <p:nvSpPr>
          <p:cNvPr id="3" name="內容版面配置區 2">
            <a:extLst>
              <a:ext uri="{FF2B5EF4-FFF2-40B4-BE49-F238E27FC236}">
                <a16:creationId xmlns:a16="http://schemas.microsoft.com/office/drawing/2014/main" id="{EB9F253A-4BDB-48E6-90DE-6AB9F5EC3703}"/>
              </a:ext>
            </a:extLst>
          </p:cNvPr>
          <p:cNvSpPr>
            <a:spLocks noGrp="1"/>
          </p:cNvSpPr>
          <p:nvPr>
            <p:ph idx="1"/>
          </p:nvPr>
        </p:nvSpPr>
        <p:spPr>
          <a:xfrm>
            <a:off x="1097280" y="1845734"/>
            <a:ext cx="11094720" cy="4507932"/>
          </a:xfrm>
        </p:spPr>
        <p:txBody>
          <a:bodyPr>
            <a:normAutofit/>
          </a:bodyPr>
          <a:lstStyle/>
          <a:p>
            <a:pPr lvl="1" algn="just">
              <a:lnSpc>
                <a:spcPct val="125000"/>
              </a:lnSpc>
              <a:spcBef>
                <a:spcPts val="300"/>
              </a:spcBef>
              <a:spcAft>
                <a:spcPts val="300"/>
              </a:spcAft>
              <a:buFont typeface="Wingdings" panose="05000000000000000000" pitchFamily="2" charset="2"/>
              <a:buChar char="l"/>
            </a:pPr>
            <a:r>
              <a:rPr lang="zh-TW" altLang="en-US" sz="2000" dirty="0"/>
              <a:t>鄉村場景：簡單環境</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有四個車道</a:t>
            </a:r>
            <a:r>
              <a:rPr lang="en-US" altLang="zh-TW" sz="2000" dirty="0"/>
              <a:t>(</a:t>
            </a:r>
            <a:r>
              <a:rPr lang="zh-TW" altLang="en-US" sz="2000" dirty="0"/>
              <a:t>左右各兩個</a:t>
            </a:r>
            <a:r>
              <a:rPr lang="en-US" altLang="zh-TW" sz="2000" dirty="0"/>
              <a:t>)</a:t>
            </a:r>
            <a:r>
              <a:rPr lang="zh-TW" altLang="en-US" sz="2000" dirty="0"/>
              <a:t>，由雙黃線分隔。</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交通量少（</a:t>
            </a:r>
            <a:r>
              <a:rPr lang="en-US" altLang="zh-TW" sz="2000" dirty="0"/>
              <a:t>2-3 </a:t>
            </a:r>
            <a:r>
              <a:rPr lang="zh-TW" altLang="en-US" sz="2000" dirty="0"/>
              <a:t>輛車</a:t>
            </a:r>
            <a:r>
              <a:rPr lang="en-US" altLang="zh-TW" sz="2000" dirty="0"/>
              <a:t>/</a:t>
            </a:r>
            <a:r>
              <a:rPr lang="zh-TW" altLang="en-US" sz="2000" dirty="0"/>
              <a:t>分鐘</a:t>
            </a:r>
            <a:r>
              <a:rPr lang="en-US" altLang="zh-TW" sz="2000" dirty="0"/>
              <a:t>/</a:t>
            </a:r>
            <a:r>
              <a:rPr lang="zh-TW" altLang="en-US" sz="2000" dirty="0"/>
              <a:t>車道）以及建築物和行人的密度降低。</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限速在 </a:t>
            </a:r>
            <a:r>
              <a:rPr lang="en-US" altLang="zh-TW" sz="2000" dirty="0"/>
              <a:t>50 </a:t>
            </a:r>
            <a:r>
              <a:rPr lang="zh-TW" altLang="en-US" sz="2000" dirty="0"/>
              <a:t>英里</a:t>
            </a:r>
            <a:r>
              <a:rPr lang="en-US" altLang="zh-TW" sz="2000" dirty="0"/>
              <a:t>/</a:t>
            </a:r>
            <a:r>
              <a:rPr lang="zh-TW" altLang="en-US" sz="2000" dirty="0"/>
              <a:t>小時、</a:t>
            </a:r>
            <a:r>
              <a:rPr lang="en-US" altLang="zh-TW" sz="2000" dirty="0"/>
              <a:t>45 </a:t>
            </a:r>
            <a:r>
              <a:rPr lang="zh-TW" altLang="en-US" sz="2000" dirty="0"/>
              <a:t>英里</a:t>
            </a:r>
            <a:r>
              <a:rPr lang="en-US" altLang="zh-TW" sz="2000" dirty="0"/>
              <a:t>/</a:t>
            </a:r>
            <a:r>
              <a:rPr lang="zh-TW" altLang="en-US" sz="2000" dirty="0"/>
              <a:t>小時和 </a:t>
            </a:r>
            <a:r>
              <a:rPr lang="en-US" altLang="zh-TW" sz="2000" dirty="0"/>
              <a:t>25 </a:t>
            </a:r>
            <a:r>
              <a:rPr lang="zh-TW" altLang="en-US" sz="2000" dirty="0"/>
              <a:t>英里</a:t>
            </a:r>
            <a:r>
              <a:rPr lang="en-US" altLang="zh-TW" sz="2000" dirty="0"/>
              <a:t>/</a:t>
            </a:r>
            <a:r>
              <a:rPr lang="zh-TW" altLang="en-US" sz="2000" dirty="0"/>
              <a:t>小時隨機變化，沒有固定順序。</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有</a:t>
            </a:r>
            <a:r>
              <a:rPr lang="en-US" altLang="zh-TW" sz="2000" dirty="0"/>
              <a:t>10</a:t>
            </a:r>
            <a:r>
              <a:rPr lang="zh-TW" altLang="en-US" sz="2000" dirty="0"/>
              <a:t>個十字路口，將路段分成</a:t>
            </a:r>
            <a:r>
              <a:rPr lang="en-US" altLang="zh-TW" sz="2000" dirty="0"/>
              <a:t>11</a:t>
            </a:r>
            <a:r>
              <a:rPr lang="zh-TW" altLang="en-US" sz="2000" dirty="0"/>
              <a:t>個街區，總長</a:t>
            </a:r>
            <a:r>
              <a:rPr lang="en-US" altLang="zh-TW" sz="2000" dirty="0"/>
              <a:t>55000</a:t>
            </a:r>
            <a:r>
              <a:rPr lang="zh-TW" altLang="en-US" sz="2000" dirty="0"/>
              <a:t>英尺。</a:t>
            </a:r>
            <a:endParaRPr lang="en-US" altLang="zh-TW" sz="2000" dirty="0"/>
          </a:p>
          <a:p>
            <a:pPr marL="1177200" lvl="1" indent="-457200" algn="just">
              <a:lnSpc>
                <a:spcPct val="125000"/>
              </a:lnSpc>
              <a:spcBef>
                <a:spcPts val="300"/>
              </a:spcBef>
              <a:spcAft>
                <a:spcPts val="300"/>
              </a:spcAft>
              <a:buFont typeface="+mj-lt"/>
              <a:buAutoNum type="arabicPeriod"/>
            </a:pPr>
            <a:r>
              <a:rPr lang="zh-TW" altLang="en-US" sz="2000" dirty="0"/>
              <a:t>第</a:t>
            </a:r>
            <a:r>
              <a:rPr lang="en-US" altLang="zh-TW" sz="2000" dirty="0"/>
              <a:t>5</a:t>
            </a:r>
            <a:r>
              <a:rPr lang="zh-TW" altLang="en-US" sz="2000" dirty="0"/>
              <a:t>和第</a:t>
            </a:r>
            <a:r>
              <a:rPr lang="en-US" altLang="zh-TW" sz="2000" dirty="0"/>
              <a:t>6</a:t>
            </a:r>
            <a:r>
              <a:rPr lang="zh-TW" altLang="en-US" sz="2000" dirty="0"/>
              <a:t>個路口之間發生危險。</a:t>
            </a:r>
            <a:endParaRPr lang="en-US" altLang="zh-TW" sz="2000" dirty="0"/>
          </a:p>
          <a:p>
            <a:pPr marL="720000" lvl="1" indent="0" algn="just">
              <a:lnSpc>
                <a:spcPct val="125000"/>
              </a:lnSpc>
              <a:spcBef>
                <a:spcPts val="300"/>
              </a:spcBef>
              <a:spcAft>
                <a:spcPts val="300"/>
              </a:spcAft>
              <a:buNone/>
            </a:pPr>
            <a:endParaRPr lang="en-US" altLang="zh-TW" sz="2000" dirty="0"/>
          </a:p>
          <a:p>
            <a:pPr marL="0" indent="0" algn="just">
              <a:lnSpc>
                <a:spcPct val="125000"/>
              </a:lnSpc>
              <a:spcBef>
                <a:spcPts val="300"/>
              </a:spcBef>
              <a:spcAft>
                <a:spcPts val="300"/>
              </a:spcAft>
              <a:buNone/>
            </a:pPr>
            <a:endParaRPr lang="zh-TW" altLang="en-US" dirty="0"/>
          </a:p>
          <a:p>
            <a:pPr marL="0" indent="0" algn="just">
              <a:lnSpc>
                <a:spcPct val="125000"/>
              </a:lnSpc>
              <a:spcBef>
                <a:spcPts val="300"/>
              </a:spcBef>
              <a:spcAft>
                <a:spcPts val="300"/>
              </a:spcAft>
              <a:buNone/>
            </a:pPr>
            <a:endParaRPr lang="en-US" altLang="zh-TW" sz="2200" dirty="0"/>
          </a:p>
          <a:p>
            <a:pPr marL="0" indent="0">
              <a:lnSpc>
                <a:spcPct val="125000"/>
              </a:lnSpc>
              <a:spcBef>
                <a:spcPts val="300"/>
              </a:spcBef>
              <a:spcAft>
                <a:spcPts val="300"/>
              </a:spcAft>
              <a:buNone/>
            </a:pPr>
            <a:endParaRPr lang="en-US" altLang="zh-TW" sz="2200" dirty="0"/>
          </a:p>
          <a:p>
            <a:pPr marL="0" indent="0">
              <a:buNone/>
            </a:pPr>
            <a:endParaRPr lang="zh-TW" altLang="en-US" sz="2200" dirty="0"/>
          </a:p>
        </p:txBody>
      </p:sp>
      <p:pic>
        <p:nvPicPr>
          <p:cNvPr id="6" name="圖片 5">
            <a:extLst>
              <a:ext uri="{FF2B5EF4-FFF2-40B4-BE49-F238E27FC236}">
                <a16:creationId xmlns:a16="http://schemas.microsoft.com/office/drawing/2014/main" id="{F6FE6B88-A86A-49E6-A362-8CEF0924413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467600" y="89411"/>
            <a:ext cx="4724400" cy="2669152"/>
          </a:xfrm>
          <a:prstGeom prst="rect">
            <a:avLst/>
          </a:prstGeom>
        </p:spPr>
      </p:pic>
      <p:pic>
        <p:nvPicPr>
          <p:cNvPr id="8" name="圖片 7">
            <a:extLst>
              <a:ext uri="{FF2B5EF4-FFF2-40B4-BE49-F238E27FC236}">
                <a16:creationId xmlns:a16="http://schemas.microsoft.com/office/drawing/2014/main" id="{E26C216D-1350-43F9-9001-C01E3D08622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507531" y="4696196"/>
            <a:ext cx="7673418" cy="1488527"/>
          </a:xfrm>
          <a:prstGeom prst="rect">
            <a:avLst/>
          </a:prstGeom>
        </p:spPr>
      </p:pic>
    </p:spTree>
    <p:extLst>
      <p:ext uri="{BB962C8B-B14F-4D97-AF65-F5344CB8AC3E}">
        <p14:creationId xmlns:p14="http://schemas.microsoft.com/office/powerpoint/2010/main" val="1722711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1F5C66-BF92-48E6-B9E4-712D004DFBB5}"/>
              </a:ext>
            </a:extLst>
          </p:cNvPr>
          <p:cNvSpPr>
            <a:spLocks noGrp="1"/>
          </p:cNvSpPr>
          <p:nvPr>
            <p:ph type="title"/>
          </p:nvPr>
        </p:nvSpPr>
        <p:spPr/>
        <p:txBody>
          <a:bodyPr/>
          <a:lstStyle/>
          <a:p>
            <a:r>
              <a:rPr lang="en-US" altLang="zh-TW" dirty="0"/>
              <a:t>Method-</a:t>
            </a:r>
            <a:r>
              <a:rPr lang="zh-TW" altLang="en-US" dirty="0"/>
              <a:t>危險設定</a:t>
            </a:r>
          </a:p>
        </p:txBody>
      </p:sp>
      <p:sp>
        <p:nvSpPr>
          <p:cNvPr id="3" name="內容版面配置區 2">
            <a:extLst>
              <a:ext uri="{FF2B5EF4-FFF2-40B4-BE49-F238E27FC236}">
                <a16:creationId xmlns:a16="http://schemas.microsoft.com/office/drawing/2014/main" id="{1EB5CE40-4F97-4921-98FF-ADF0DDE0020E}"/>
              </a:ext>
            </a:extLst>
          </p:cNvPr>
          <p:cNvSpPr>
            <a:spLocks noGrp="1"/>
          </p:cNvSpPr>
          <p:nvPr>
            <p:ph idx="1"/>
          </p:nvPr>
        </p:nvSpPr>
        <p:spPr>
          <a:xfrm>
            <a:off x="216816" y="1845734"/>
            <a:ext cx="11811786" cy="4479652"/>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dirty="0"/>
              <a:t>分為兩種危險：動態危險及靜態危險</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動態危險：</a:t>
            </a:r>
            <a:endParaRPr lang="en-US" altLang="zh-TW" dirty="0"/>
          </a:p>
          <a:p>
            <a:pPr marL="1062900" indent="-342900">
              <a:lnSpc>
                <a:spcPct val="125000"/>
              </a:lnSpc>
              <a:spcBef>
                <a:spcPts val="300"/>
              </a:spcBef>
              <a:spcAft>
                <a:spcPts val="300"/>
              </a:spcAft>
              <a:buFont typeface="Wingdings" panose="05000000000000000000" pitchFamily="2" charset="2"/>
              <a:buChar char="ü"/>
            </a:pPr>
            <a:r>
              <a:rPr lang="zh-TW" altLang="en-US" dirty="0"/>
              <a:t>指的是直接在受測者車輛前面發生多輛車的事故。</a:t>
            </a:r>
            <a:endParaRPr lang="en-US" altLang="zh-TW" dirty="0"/>
          </a:p>
          <a:p>
            <a:pPr marL="1062900" indent="-342900">
              <a:lnSpc>
                <a:spcPct val="125000"/>
              </a:lnSpc>
              <a:spcBef>
                <a:spcPts val="300"/>
              </a:spcBef>
              <a:spcAft>
                <a:spcPts val="300"/>
              </a:spcAft>
              <a:buFont typeface="Wingdings" panose="05000000000000000000" pitchFamily="2" charset="2"/>
              <a:buChar char="ü"/>
            </a:pPr>
            <a:r>
              <a:rPr lang="zh-TW" altLang="en-US" dirty="0"/>
              <a:t>當受測者行駛至距離違規車輛</a:t>
            </a:r>
            <a:r>
              <a:rPr lang="en-US" altLang="zh-TW" dirty="0"/>
              <a:t>165</a:t>
            </a:r>
            <a:r>
              <a:rPr lang="zh-TW" altLang="en-US" dirty="0"/>
              <a:t>英尺時，原本停在距離十字路口</a:t>
            </a:r>
            <a:r>
              <a:rPr lang="en-US" altLang="zh-TW" dirty="0"/>
              <a:t>135</a:t>
            </a:r>
            <a:r>
              <a:rPr lang="zh-TW" altLang="en-US" dirty="0"/>
              <a:t>英尺外的違規車輛會突然駛入受測者的駕駛車道，並且闖紅燈導致事故，受測者有大約</a:t>
            </a:r>
            <a:r>
              <a:rPr lang="en-US" altLang="zh-TW" dirty="0"/>
              <a:t>3</a:t>
            </a:r>
            <a:r>
              <a:rPr lang="zh-TW" altLang="en-US" dirty="0"/>
              <a:t>秒的時間對事故做出反應。</a:t>
            </a:r>
            <a:endParaRPr lang="en-US" altLang="zh-TW" dirty="0"/>
          </a:p>
          <a:p>
            <a:pPr marL="1062900" indent="-342900">
              <a:lnSpc>
                <a:spcPct val="125000"/>
              </a:lnSpc>
              <a:spcBef>
                <a:spcPts val="300"/>
              </a:spcBef>
              <a:spcAft>
                <a:spcPts val="300"/>
              </a:spcAft>
              <a:buFont typeface="Wingdings" panose="05000000000000000000" pitchFamily="2" charset="2"/>
              <a:buChar char="ü"/>
            </a:pPr>
            <a:r>
              <a:rPr lang="zh-TW" altLang="en-US" dirty="0"/>
              <a:t>動態危險會佔用受測者這側的所有車道，受測者需越過雙黃線繞過受損車輛。</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靜態危險：</a:t>
            </a:r>
            <a:endParaRPr lang="en-US" altLang="zh-TW" dirty="0"/>
          </a:p>
          <a:p>
            <a:pPr marL="1062900" indent="-342900">
              <a:lnSpc>
                <a:spcPct val="125000"/>
              </a:lnSpc>
              <a:spcBef>
                <a:spcPts val="300"/>
              </a:spcBef>
              <a:spcAft>
                <a:spcPts val="300"/>
              </a:spcAft>
              <a:buFont typeface="Wingdings" panose="05000000000000000000" pitchFamily="2" charset="2"/>
              <a:buChar char="ü"/>
            </a:pPr>
            <a:r>
              <a:rPr lang="zh-TW" altLang="en-US" dirty="0"/>
              <a:t>為施工區。</a:t>
            </a:r>
            <a:endParaRPr lang="en-US" altLang="zh-TW" dirty="0"/>
          </a:p>
          <a:p>
            <a:pPr marL="1062900" indent="-342900">
              <a:lnSpc>
                <a:spcPct val="125000"/>
              </a:lnSpc>
              <a:spcBef>
                <a:spcPts val="300"/>
              </a:spcBef>
              <a:spcAft>
                <a:spcPts val="300"/>
              </a:spcAft>
              <a:buFont typeface="Wingdings" panose="05000000000000000000" pitchFamily="2" charset="2"/>
              <a:buChar char="ü"/>
            </a:pPr>
            <a:r>
              <a:rPr lang="zh-TW" altLang="en-US" dirty="0"/>
              <a:t>在城市道路占用受測者這側的兩條車道，在鄉村道路占用受測者這側的一條車道。</a:t>
            </a:r>
            <a:endParaRPr lang="en-US" altLang="zh-TW" dirty="0"/>
          </a:p>
          <a:p>
            <a:pPr marL="360000" indent="0">
              <a:lnSpc>
                <a:spcPct val="125000"/>
              </a:lnSpc>
              <a:spcBef>
                <a:spcPts val="300"/>
              </a:spcBef>
              <a:spcAft>
                <a:spcPts val="300"/>
              </a:spcAft>
              <a:buNone/>
            </a:pPr>
            <a:endParaRPr lang="zh-TW" altLang="en-US" dirty="0"/>
          </a:p>
        </p:txBody>
      </p:sp>
    </p:spTree>
    <p:extLst>
      <p:ext uri="{BB962C8B-B14F-4D97-AF65-F5344CB8AC3E}">
        <p14:creationId xmlns:p14="http://schemas.microsoft.com/office/powerpoint/2010/main" val="922662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7930C17-C045-4A3A-B673-EB32E6DA9014}"/>
              </a:ext>
            </a:extLst>
          </p:cNvPr>
          <p:cNvSpPr>
            <a:spLocks noGrp="1"/>
          </p:cNvSpPr>
          <p:nvPr>
            <p:ph type="title"/>
          </p:nvPr>
        </p:nvSpPr>
        <p:spPr/>
        <p:txBody>
          <a:bodyPr/>
          <a:lstStyle/>
          <a:p>
            <a:r>
              <a:rPr lang="en-US" altLang="zh-TW" dirty="0"/>
              <a:t>Method-</a:t>
            </a:r>
            <a:r>
              <a:rPr lang="zh-TW" altLang="en-US" dirty="0"/>
              <a:t>測量</a:t>
            </a:r>
            <a:r>
              <a:rPr lang="en-US" altLang="zh-TW" dirty="0"/>
              <a:t>SA</a:t>
            </a:r>
            <a:endParaRPr lang="zh-TW" altLang="en-US" dirty="0"/>
          </a:p>
        </p:txBody>
      </p:sp>
      <p:sp>
        <p:nvSpPr>
          <p:cNvPr id="3" name="內容版面配置區 2">
            <a:extLst>
              <a:ext uri="{FF2B5EF4-FFF2-40B4-BE49-F238E27FC236}">
                <a16:creationId xmlns:a16="http://schemas.microsoft.com/office/drawing/2014/main" id="{AE05F1AB-7BB0-4BFF-8E5D-F308DAAD1D51}"/>
              </a:ext>
            </a:extLst>
          </p:cNvPr>
          <p:cNvSpPr>
            <a:spLocks noGrp="1"/>
          </p:cNvSpPr>
          <p:nvPr>
            <p:ph idx="1"/>
          </p:nvPr>
        </p:nvSpPr>
        <p:spPr/>
        <p:txBody>
          <a:bodyPr>
            <a:normAutofit/>
          </a:bodyPr>
          <a:lstStyle/>
          <a:p>
            <a:pPr>
              <a:lnSpc>
                <a:spcPct val="150000"/>
              </a:lnSpc>
              <a:spcBef>
                <a:spcPts val="300"/>
              </a:spcBef>
              <a:spcAft>
                <a:spcPts val="300"/>
              </a:spcAft>
              <a:buFont typeface="Wingdings" panose="05000000000000000000" pitchFamily="2" charset="2"/>
              <a:buChar char="Ø"/>
            </a:pPr>
            <a:r>
              <a:rPr lang="zh-TW" altLang="en-US" dirty="0"/>
              <a:t>實驗者透過對話的方式向受測者提出問題。</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有</a:t>
            </a:r>
            <a:r>
              <a:rPr lang="en-US" altLang="zh-TW" dirty="0"/>
              <a:t>24</a:t>
            </a:r>
            <a:r>
              <a:rPr lang="zh-TW" altLang="en-US" dirty="0"/>
              <a:t>題問題，</a:t>
            </a:r>
            <a:r>
              <a:rPr lang="en-US" altLang="zh-TW" dirty="0"/>
              <a:t>Level 1</a:t>
            </a:r>
            <a:r>
              <a:rPr lang="zh-TW" altLang="en-US" dirty="0"/>
              <a:t>、</a:t>
            </a:r>
            <a:r>
              <a:rPr lang="en-US" altLang="zh-TW" dirty="0"/>
              <a:t>Level 2</a:t>
            </a:r>
            <a:r>
              <a:rPr lang="zh-TW" altLang="en-US" dirty="0"/>
              <a:t>、</a:t>
            </a:r>
            <a:r>
              <a:rPr lang="en-US" altLang="zh-TW" dirty="0"/>
              <a:t>Level 3</a:t>
            </a:r>
            <a:r>
              <a:rPr lang="zh-TW" altLang="en-US" dirty="0"/>
              <a:t>各八題。</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例如：您最後看到的限速是多少？</a:t>
            </a:r>
            <a:r>
              <a:rPr lang="en-US" altLang="zh-TW" dirty="0"/>
              <a:t>(Level 1)</a:t>
            </a:r>
            <a:r>
              <a:rPr lang="zh-TW" altLang="en-US" dirty="0"/>
              <a:t>、</a:t>
            </a:r>
            <a:r>
              <a:rPr lang="en-US" altLang="zh-TW" dirty="0"/>
              <a:t> </a:t>
            </a:r>
            <a:r>
              <a:rPr lang="zh-TW" altLang="en-US" dirty="0"/>
              <a:t>我們前面的汽車是在加速、減速還是保持速度？</a:t>
            </a:r>
            <a:r>
              <a:rPr lang="en-US" altLang="zh-TW" dirty="0"/>
              <a:t>(Level 2)</a:t>
            </a:r>
            <a:r>
              <a:rPr lang="zh-TW" altLang="en-US" dirty="0"/>
              <a:t>；我們什麼時候才能到達下一個十字路口？（</a:t>
            </a:r>
            <a:r>
              <a:rPr lang="en-US" altLang="zh-TW" dirty="0"/>
              <a:t>Level 3</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在實驗開始的</a:t>
            </a:r>
            <a:r>
              <a:rPr lang="en-US" altLang="zh-TW" dirty="0"/>
              <a:t>2-3 </a:t>
            </a:r>
            <a:r>
              <a:rPr lang="zh-TW" altLang="en-US" dirty="0"/>
              <a:t>分鐘後以 </a:t>
            </a:r>
            <a:r>
              <a:rPr lang="en-US" altLang="zh-TW" dirty="0"/>
              <a:t>20 </a:t>
            </a:r>
            <a:r>
              <a:rPr lang="zh-TW" altLang="en-US" dirty="0"/>
              <a:t>到 </a:t>
            </a:r>
            <a:r>
              <a:rPr lang="en-US" altLang="zh-TW" dirty="0"/>
              <a:t>40 </a:t>
            </a:r>
            <a:r>
              <a:rPr lang="zh-TW" altLang="en-US" dirty="0"/>
              <a:t>秒的隨機間隔進行提問，直到實驗結束。</a:t>
            </a:r>
            <a:endParaRPr lang="en-US" altLang="zh-TW" dirty="0"/>
          </a:p>
          <a:p>
            <a:pPr>
              <a:lnSpc>
                <a:spcPct val="150000"/>
              </a:lnSpc>
              <a:spcBef>
                <a:spcPts val="300"/>
              </a:spcBef>
              <a:spcAft>
                <a:spcPts val="300"/>
              </a:spcAft>
              <a:buFont typeface="Wingdings" panose="05000000000000000000" pitchFamily="2" charset="2"/>
              <a:buChar char="Ø"/>
            </a:pPr>
            <a:r>
              <a:rPr lang="en-US" altLang="zh-TW" dirty="0"/>
              <a:t>SA </a:t>
            </a:r>
            <a:r>
              <a:rPr lang="zh-TW" altLang="en-US" dirty="0"/>
              <a:t>分數是透過將受測者的答案與模擬駕駛環境的實際狀態進行比較來確定的。</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若答案與實際速度相差</a:t>
            </a:r>
            <a:r>
              <a:rPr lang="en-US" altLang="zh-TW" dirty="0"/>
              <a:t>±5 mph </a:t>
            </a:r>
            <a:r>
              <a:rPr lang="zh-TW" altLang="en-US" dirty="0"/>
              <a:t>或更小，則被認為是正確的。</a:t>
            </a:r>
            <a:endParaRPr lang="en-US" altLang="zh-TW" dirty="0"/>
          </a:p>
          <a:p>
            <a:pPr>
              <a:buFont typeface="Wingdings" panose="05000000000000000000" pitchFamily="2" charset="2"/>
              <a:buChar char="Ø"/>
            </a:pPr>
            <a:endParaRPr lang="en-US" altLang="zh-TW" dirty="0"/>
          </a:p>
          <a:p>
            <a:pPr>
              <a:buFont typeface="Wingdings" panose="05000000000000000000" pitchFamily="2" charset="2"/>
              <a:buChar char="Ø"/>
            </a:pPr>
            <a:endParaRPr lang="en-US" altLang="zh-TW" dirty="0"/>
          </a:p>
          <a:p>
            <a:pPr>
              <a:buFont typeface="Wingdings" panose="05000000000000000000" pitchFamily="2" charset="2"/>
              <a:buChar char="Ø"/>
            </a:pPr>
            <a:endParaRPr lang="en-US" altLang="zh-TW" dirty="0"/>
          </a:p>
          <a:p>
            <a:pPr>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2738701743"/>
      </p:ext>
    </p:extLst>
  </p:cSld>
  <p:clrMapOvr>
    <a:masterClrMapping/>
  </p:clrMapOvr>
</p:sld>
</file>

<file path=ppt/theme/theme1.xml><?xml version="1.0" encoding="utf-8"?>
<a:theme xmlns:a="http://schemas.openxmlformats.org/drawingml/2006/main" name="回顧">
  <a:themeElements>
    <a:clrScheme name="回顧">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常用">
      <a:majorFont>
        <a:latin typeface="Times New Roman"/>
        <a:ea typeface="標楷體"/>
        <a:cs typeface=""/>
      </a:majorFont>
      <a:minorFont>
        <a:latin typeface="Times New Roman"/>
        <a:ea typeface="標楷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1141</TotalTime>
  <Words>2180</Words>
  <Application>Microsoft Office PowerPoint</Application>
  <PresentationFormat>寬螢幕</PresentationFormat>
  <Paragraphs>176</Paragraphs>
  <Slides>18</Slides>
  <Notes>16</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18</vt:i4>
      </vt:variant>
    </vt:vector>
  </HeadingPairs>
  <TitlesOfParts>
    <vt:vector size="25" baseType="lpstr">
      <vt:lpstr>arial</vt:lpstr>
      <vt:lpstr>Calibri</vt:lpstr>
      <vt:lpstr>Calibri Light</vt:lpstr>
      <vt:lpstr>Roboto</vt:lpstr>
      <vt:lpstr>Times New Roman</vt:lpstr>
      <vt:lpstr>Wingdings</vt:lpstr>
      <vt:lpstr>回顧</vt:lpstr>
      <vt:lpstr>Effects of hazard exposure and roadway complexity on young and older driver situation awareness and performance</vt:lpstr>
      <vt:lpstr>Introduction</vt:lpstr>
      <vt:lpstr>Introduction</vt:lpstr>
      <vt:lpstr>Method</vt:lpstr>
      <vt:lpstr>Method</vt:lpstr>
      <vt:lpstr>Method-場景設定</vt:lpstr>
      <vt:lpstr>Method-場景設定</vt:lpstr>
      <vt:lpstr>Method-危險設定</vt:lpstr>
      <vt:lpstr>Method-測量SA</vt:lpstr>
      <vt:lpstr>Method</vt:lpstr>
      <vt:lpstr>Method</vt:lpstr>
      <vt:lpstr>Method</vt:lpstr>
      <vt:lpstr>Result-SA</vt:lpstr>
      <vt:lpstr>Result-SA</vt:lpstr>
      <vt:lpstr>Result-速度比</vt:lpstr>
      <vt:lpstr>Result-速度比</vt:lpstr>
      <vt:lpstr>Result-速度比</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hazard exposure and roadway complexity on young and older driver situation awareness and performance</dc:title>
  <dc:creator>瑀婕 陳</dc:creator>
  <cp:lastModifiedBy>瑀婕 陳</cp:lastModifiedBy>
  <cp:revision>1</cp:revision>
  <dcterms:created xsi:type="dcterms:W3CDTF">2021-11-07T11:45:37Z</dcterms:created>
  <dcterms:modified xsi:type="dcterms:W3CDTF">2021-11-14T10:55:29Z</dcterms:modified>
</cp:coreProperties>
</file>